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lice" panose="020B0604020202020204" charset="0"/>
      <p:regular r:id="rId12"/>
    </p:embeddedFont>
    <p:embeddedFont>
      <p:font typeface="Canva Sans" panose="020B0604020202020204" charset="0"/>
      <p:regular r:id="rId13"/>
    </p:embeddedFont>
    <p:embeddedFont>
      <p:font typeface="Canva Sans Italics" panose="020B0604020202020204" charset="0"/>
      <p:regular r:id="rId14"/>
    </p:embeddedFont>
    <p:embeddedFont>
      <p:font typeface="Montserrat Bold" panose="020B0604020202020204" charset="0"/>
      <p:regular r:id="rId15"/>
      <p:bold r:id="rId16"/>
    </p:embeddedFont>
    <p:embeddedFont>
      <p:font typeface="Public Sans" panose="020B0604020202020204" charset="0"/>
      <p:regular r:id="rId17"/>
    </p:embeddedFont>
    <p:embeddedFont>
      <p:font typeface="Public Sans Bold" panose="020B0604020202020204" charset="0"/>
      <p:regular r:id="rId18"/>
    </p:embeddedFont>
    <p:embeddedFont>
      <p:font typeface="Public Sans Medium" panose="020B0604020202020204" charset="0"/>
      <p:regular r:id="rId19"/>
    </p:embeddedFont>
    <p:embeddedFont>
      <p:font typeface="Roca One" panose="020B0604020202020204" charset="0"/>
      <p:regular r:id="rId20"/>
    </p:embeddedFont>
    <p:embeddedFont>
      <p:font typeface="Roca One Bold" panose="020B0604020202020204" charset="0"/>
      <p:regular r:id="rId21"/>
    </p:embeddedFont>
    <p:embeddedFont>
      <p:font typeface="The Seasons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107EC4-716C-1EA1-0B31-71E0A97C3452}" v="1" dt="2025-09-05T10:46:13.898"/>
    <p1510:client id="{BC3A7326-3449-7175-10DA-5A59BED32EE7}" v="2" dt="2025-09-05T10:45:52.2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1018"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88.svg"/><Relationship Id="rId3" Type="http://schemas.openxmlformats.org/officeDocument/2006/relationships/image" Target="../media/image76.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7.png"/><Relationship Id="rId2" Type="http://schemas.openxmlformats.org/officeDocument/2006/relationships/image" Target="../media/image1.jpeg"/><Relationship Id="rId16" Type="http://schemas.openxmlformats.org/officeDocument/2006/relationships/image" Target="../media/image9.svg"/><Relationship Id="rId1" Type="http://schemas.openxmlformats.org/officeDocument/2006/relationships/slideLayout" Target="../slideLayouts/slideLayout7.xml"/><Relationship Id="rId6" Type="http://schemas.openxmlformats.org/officeDocument/2006/relationships/image" Target="../media/image78.jpeg"/><Relationship Id="rId11" Type="http://schemas.openxmlformats.org/officeDocument/2006/relationships/image" Target="../media/image83.png"/><Relationship Id="rId5" Type="http://schemas.openxmlformats.org/officeDocument/2006/relationships/image" Target="../media/image4.png"/><Relationship Id="rId15" Type="http://schemas.openxmlformats.org/officeDocument/2006/relationships/image" Target="../media/image8.png"/><Relationship Id="rId10" Type="http://schemas.openxmlformats.org/officeDocument/2006/relationships/image" Target="../media/image82.svg"/><Relationship Id="rId4" Type="http://schemas.openxmlformats.org/officeDocument/2006/relationships/image" Target="../media/image77.svg"/><Relationship Id="rId9" Type="http://schemas.openxmlformats.org/officeDocument/2006/relationships/image" Target="../media/image81.png"/><Relationship Id="rId14" Type="http://schemas.openxmlformats.org/officeDocument/2006/relationships/image" Target="../media/image86.svg"/></Relationships>
</file>

<file path=ppt/slides/_rels/slide2.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2.png"/><Relationship Id="rId12" Type="http://schemas.openxmlformats.org/officeDocument/2006/relationships/image" Target="../media/image9.svg"/><Relationship Id="rId2" Type="http://schemas.openxmlformats.org/officeDocument/2006/relationships/image" Target="../media/image10.jpeg"/><Relationship Id="rId16"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13.jpe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8.png"/><Relationship Id="rId10" Type="http://schemas.openxmlformats.org/officeDocument/2006/relationships/image" Target="../media/image15.svg"/><Relationship Id="rId4" Type="http://schemas.openxmlformats.org/officeDocument/2006/relationships/image" Target="../media/image12.svg"/><Relationship Id="rId9" Type="http://schemas.openxmlformats.org/officeDocument/2006/relationships/image" Target="../media/image14.png"/><Relationship Id="rId14" Type="http://schemas.openxmlformats.org/officeDocument/2006/relationships/image" Target="../media/image17.svg"/></Relationships>
</file>

<file path=ppt/slides/_rels/slide3.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26.png"/><Relationship Id="rId18" Type="http://schemas.openxmlformats.org/officeDocument/2006/relationships/image" Target="../media/image29.svg"/><Relationship Id="rId3" Type="http://schemas.openxmlformats.org/officeDocument/2006/relationships/image" Target="../media/image11.png"/><Relationship Id="rId7" Type="http://schemas.openxmlformats.org/officeDocument/2006/relationships/image" Target="../media/image2.png"/><Relationship Id="rId12" Type="http://schemas.openxmlformats.org/officeDocument/2006/relationships/image" Target="../media/image25.svg"/><Relationship Id="rId17" Type="http://schemas.openxmlformats.org/officeDocument/2006/relationships/image" Target="../media/image28.png"/><Relationship Id="rId2" Type="http://schemas.openxmlformats.org/officeDocument/2006/relationships/image" Target="../media/image1.jpeg"/><Relationship Id="rId16" Type="http://schemas.openxmlformats.org/officeDocument/2006/relationships/image" Target="../media/image9.sv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4.png"/><Relationship Id="rId5" Type="http://schemas.openxmlformats.org/officeDocument/2006/relationships/image" Target="../media/image20.png"/><Relationship Id="rId15" Type="http://schemas.openxmlformats.org/officeDocument/2006/relationships/image" Target="../media/image8.png"/><Relationship Id="rId10" Type="http://schemas.openxmlformats.org/officeDocument/2006/relationships/image" Target="../media/image23.svg"/><Relationship Id="rId4" Type="http://schemas.openxmlformats.org/officeDocument/2006/relationships/image" Target="../media/image12.svg"/><Relationship Id="rId9" Type="http://schemas.openxmlformats.org/officeDocument/2006/relationships/image" Target="../media/image22.png"/><Relationship Id="rId14" Type="http://schemas.openxmlformats.org/officeDocument/2006/relationships/image" Target="../media/image27.svg"/></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18" Type="http://schemas.openxmlformats.org/officeDocument/2006/relationships/image" Target="../media/image9.svg"/><Relationship Id="rId3" Type="http://schemas.openxmlformats.org/officeDocument/2006/relationships/image" Target="../media/image30.png"/><Relationship Id="rId21" Type="http://schemas.openxmlformats.org/officeDocument/2006/relationships/image" Target="../media/image40.png"/><Relationship Id="rId7" Type="http://schemas.openxmlformats.org/officeDocument/2006/relationships/image" Target="../media/image32.png"/><Relationship Id="rId12" Type="http://schemas.openxmlformats.org/officeDocument/2006/relationships/image" Target="../media/image37.svg"/><Relationship Id="rId17" Type="http://schemas.openxmlformats.org/officeDocument/2006/relationships/image" Target="../media/image8.png"/><Relationship Id="rId2" Type="http://schemas.openxmlformats.org/officeDocument/2006/relationships/image" Target="../media/image10.jpeg"/><Relationship Id="rId16" Type="http://schemas.openxmlformats.org/officeDocument/2006/relationships/image" Target="../media/image3.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36.png"/><Relationship Id="rId5" Type="http://schemas.openxmlformats.org/officeDocument/2006/relationships/image" Target="../media/image22.png"/><Relationship Id="rId15" Type="http://schemas.openxmlformats.org/officeDocument/2006/relationships/image" Target="../media/image2.png"/><Relationship Id="rId10" Type="http://schemas.openxmlformats.org/officeDocument/2006/relationships/image" Target="../media/image35.svg"/><Relationship Id="rId19" Type="http://schemas.openxmlformats.org/officeDocument/2006/relationships/image" Target="../media/image18.png"/><Relationship Id="rId4" Type="http://schemas.openxmlformats.org/officeDocument/2006/relationships/image" Target="../media/image31.svg"/><Relationship Id="rId9" Type="http://schemas.openxmlformats.org/officeDocument/2006/relationships/image" Target="../media/image34.png"/><Relationship Id="rId14" Type="http://schemas.openxmlformats.org/officeDocument/2006/relationships/image" Target="../media/image39.svg"/><Relationship Id="rId22" Type="http://schemas.openxmlformats.org/officeDocument/2006/relationships/image" Target="../media/image41.svg"/></Relationships>
</file>

<file path=ppt/slides/_rels/slide5.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14.png"/><Relationship Id="rId3" Type="http://schemas.openxmlformats.org/officeDocument/2006/relationships/image" Target="../media/image42.jpeg"/><Relationship Id="rId7" Type="http://schemas.openxmlformats.org/officeDocument/2006/relationships/image" Target="../media/image45.png"/><Relationship Id="rId12" Type="http://schemas.openxmlformats.org/officeDocument/2006/relationships/image" Target="../media/image37.svg"/><Relationship Id="rId2" Type="http://schemas.openxmlformats.org/officeDocument/2006/relationships/image" Target="../media/image10.jpeg"/><Relationship Id="rId16" Type="http://schemas.openxmlformats.org/officeDocument/2006/relationships/image" Target="../media/image9.sv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36.png"/><Relationship Id="rId5" Type="http://schemas.openxmlformats.org/officeDocument/2006/relationships/image" Target="../media/image43.png"/><Relationship Id="rId15" Type="http://schemas.openxmlformats.org/officeDocument/2006/relationships/image" Target="../media/image8.png"/><Relationship Id="rId10" Type="http://schemas.openxmlformats.org/officeDocument/2006/relationships/image" Target="../media/image48.svg"/><Relationship Id="rId4" Type="http://schemas.openxmlformats.org/officeDocument/2006/relationships/image" Target="../media/image4.png"/><Relationship Id="rId9" Type="http://schemas.openxmlformats.org/officeDocument/2006/relationships/image" Target="../media/image47.png"/><Relationship Id="rId14" Type="http://schemas.openxmlformats.org/officeDocument/2006/relationships/image" Target="../media/image15.svg"/></Relationships>
</file>

<file path=ppt/slides/_rels/slide6.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53.png"/><Relationship Id="rId18" Type="http://schemas.openxmlformats.org/officeDocument/2006/relationships/image" Target="../media/image9.svg"/><Relationship Id="rId3" Type="http://schemas.openxmlformats.org/officeDocument/2006/relationships/image" Target="../media/image28.png"/><Relationship Id="rId7" Type="http://schemas.openxmlformats.org/officeDocument/2006/relationships/image" Target="../media/image2.png"/><Relationship Id="rId12" Type="http://schemas.openxmlformats.org/officeDocument/2006/relationships/image" Target="../media/image52.svg"/><Relationship Id="rId17" Type="http://schemas.openxmlformats.org/officeDocument/2006/relationships/image" Target="../media/image8.png"/><Relationship Id="rId2" Type="http://schemas.openxmlformats.org/officeDocument/2006/relationships/image" Target="../media/image1.jpeg"/><Relationship Id="rId16" Type="http://schemas.openxmlformats.org/officeDocument/2006/relationships/image" Target="../media/image56.sv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51.png"/><Relationship Id="rId5" Type="http://schemas.openxmlformats.org/officeDocument/2006/relationships/image" Target="../media/image11.png"/><Relationship Id="rId15" Type="http://schemas.openxmlformats.org/officeDocument/2006/relationships/image" Target="../media/image55.png"/><Relationship Id="rId10" Type="http://schemas.openxmlformats.org/officeDocument/2006/relationships/image" Target="../media/image50.svg"/><Relationship Id="rId4" Type="http://schemas.openxmlformats.org/officeDocument/2006/relationships/image" Target="../media/image29.svg"/><Relationship Id="rId9" Type="http://schemas.openxmlformats.org/officeDocument/2006/relationships/image" Target="../media/image49.png"/><Relationship Id="rId14" Type="http://schemas.openxmlformats.org/officeDocument/2006/relationships/image" Target="../media/image54.svg"/></Relationships>
</file>

<file path=ppt/slides/_rels/slide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7.png"/><Relationship Id="rId7" Type="http://schemas.openxmlformats.org/officeDocument/2006/relationships/image" Target="../media/image44.svg"/><Relationship Id="rId12" Type="http://schemas.openxmlformats.org/officeDocument/2006/relationships/image" Target="../media/image64.png"/><Relationship Id="rId2" Type="http://schemas.openxmlformats.org/officeDocument/2006/relationships/image" Target="../media/image1.jpeg"/><Relationship Id="rId16"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63.svg"/><Relationship Id="rId5" Type="http://schemas.openxmlformats.org/officeDocument/2006/relationships/image" Target="../media/image59.jpeg"/><Relationship Id="rId15" Type="http://schemas.openxmlformats.org/officeDocument/2006/relationships/image" Target="../media/image15.svg"/><Relationship Id="rId10" Type="http://schemas.openxmlformats.org/officeDocument/2006/relationships/image" Target="../media/image62.png"/><Relationship Id="rId4" Type="http://schemas.openxmlformats.org/officeDocument/2006/relationships/image" Target="../media/image58.svg"/><Relationship Id="rId9" Type="http://schemas.openxmlformats.org/officeDocument/2006/relationships/image" Target="../media/image61.svg"/><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9.svg"/><Relationship Id="rId3" Type="http://schemas.openxmlformats.org/officeDocument/2006/relationships/image" Target="../media/image67.png"/><Relationship Id="rId7" Type="http://schemas.openxmlformats.org/officeDocument/2006/relationships/image" Target="../media/image71.svg"/><Relationship Id="rId12" Type="http://schemas.openxmlformats.org/officeDocument/2006/relationships/image" Target="../media/image8.png"/><Relationship Id="rId17" Type="http://schemas.openxmlformats.org/officeDocument/2006/relationships/image" Target="../media/image41.svg"/><Relationship Id="rId2" Type="http://schemas.openxmlformats.org/officeDocument/2006/relationships/image" Target="../media/image10.jpeg"/><Relationship Id="rId16"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69.svg"/><Relationship Id="rId15" Type="http://schemas.openxmlformats.org/officeDocument/2006/relationships/image" Target="../media/image19.sv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svg"/><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2.png"/><Relationship Id="rId12" Type="http://schemas.openxmlformats.org/officeDocument/2006/relationships/image" Target="../media/image9.svg"/><Relationship Id="rId2" Type="http://schemas.openxmlformats.org/officeDocument/2006/relationships/image" Target="../media/image10.jpeg"/><Relationship Id="rId16"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13.jpe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8.png"/><Relationship Id="rId10" Type="http://schemas.openxmlformats.org/officeDocument/2006/relationships/image" Target="../media/image15.svg"/><Relationship Id="rId4" Type="http://schemas.openxmlformats.org/officeDocument/2006/relationships/image" Target="../media/image12.svg"/><Relationship Id="rId9" Type="http://schemas.openxmlformats.org/officeDocument/2006/relationships/image" Target="../media/image14.png"/><Relationship Id="rId1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8966011" y="4395746"/>
            <a:ext cx="3859024" cy="3342880"/>
          </a:xfrm>
          <a:custGeom>
            <a:avLst/>
            <a:gdLst/>
            <a:ahLst/>
            <a:cxnLst/>
            <a:rect l="l" t="t" r="r" b="b"/>
            <a:pathLst>
              <a:path w="3859024" h="3342880">
                <a:moveTo>
                  <a:pt x="0" y="0"/>
                </a:moveTo>
                <a:lnTo>
                  <a:pt x="3859025" y="0"/>
                </a:lnTo>
                <a:lnTo>
                  <a:pt x="3859025" y="3342879"/>
                </a:lnTo>
                <a:lnTo>
                  <a:pt x="0" y="3342879"/>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019719" y="200194"/>
            <a:ext cx="10058175" cy="8758373"/>
            <a:chOff x="0" y="0"/>
            <a:chExt cx="802162" cy="698500"/>
          </a:xfrm>
        </p:grpSpPr>
        <p:sp>
          <p:nvSpPr>
            <p:cNvPr id="5" name="Freeform 5"/>
            <p:cNvSpPr/>
            <p:nvPr/>
          </p:nvSpPr>
          <p:spPr>
            <a:xfrm>
              <a:off x="5025" y="0"/>
              <a:ext cx="792111" cy="698500"/>
            </a:xfrm>
            <a:custGeom>
              <a:avLst/>
              <a:gdLst/>
              <a:ahLst/>
              <a:cxnLst/>
              <a:rect l="l" t="t" r="r" b="b"/>
              <a:pathLst>
                <a:path w="792111" h="698500">
                  <a:moveTo>
                    <a:pt x="783976" y="371870"/>
                  </a:moveTo>
                  <a:lnTo>
                    <a:pt x="607098" y="675880"/>
                  </a:lnTo>
                  <a:cubicBezTo>
                    <a:pt x="598950" y="689884"/>
                    <a:pt x="583969" y="698500"/>
                    <a:pt x="567767" y="698500"/>
                  </a:cubicBezTo>
                  <a:lnTo>
                    <a:pt x="224345" y="698500"/>
                  </a:lnTo>
                  <a:cubicBezTo>
                    <a:pt x="208143" y="698500"/>
                    <a:pt x="193162" y="689884"/>
                    <a:pt x="185014" y="675880"/>
                  </a:cubicBezTo>
                  <a:lnTo>
                    <a:pt x="8136" y="371870"/>
                  </a:lnTo>
                  <a:cubicBezTo>
                    <a:pt x="0" y="357887"/>
                    <a:pt x="0" y="340613"/>
                    <a:pt x="8136" y="326630"/>
                  </a:cubicBezTo>
                  <a:lnTo>
                    <a:pt x="185014" y="22620"/>
                  </a:lnTo>
                  <a:cubicBezTo>
                    <a:pt x="193162" y="8616"/>
                    <a:pt x="208143" y="0"/>
                    <a:pt x="224345" y="0"/>
                  </a:cubicBezTo>
                  <a:lnTo>
                    <a:pt x="567767" y="0"/>
                  </a:lnTo>
                  <a:cubicBezTo>
                    <a:pt x="583969" y="0"/>
                    <a:pt x="598950" y="8616"/>
                    <a:pt x="607098" y="22620"/>
                  </a:cubicBezTo>
                  <a:lnTo>
                    <a:pt x="783976" y="326630"/>
                  </a:lnTo>
                  <a:cubicBezTo>
                    <a:pt x="792112" y="340613"/>
                    <a:pt x="792112" y="357887"/>
                    <a:pt x="783976" y="371870"/>
                  </a:cubicBezTo>
                  <a:close/>
                </a:path>
              </a:pathLst>
            </a:custGeom>
            <a:solidFill>
              <a:srgbClr val="243B55"/>
            </a:solidFill>
          </p:spPr>
        </p:sp>
        <p:sp>
          <p:nvSpPr>
            <p:cNvPr id="6" name="TextBox 6"/>
            <p:cNvSpPr txBox="1"/>
            <p:nvPr/>
          </p:nvSpPr>
          <p:spPr>
            <a:xfrm>
              <a:off x="114300" y="-47625"/>
              <a:ext cx="573562" cy="7461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3125550" y="-3296953"/>
            <a:ext cx="8555124" cy="4688015"/>
            <a:chOff x="0" y="0"/>
            <a:chExt cx="999749" cy="547840"/>
          </a:xfrm>
        </p:grpSpPr>
        <p:sp>
          <p:nvSpPr>
            <p:cNvPr id="8" name="Freeform 8"/>
            <p:cNvSpPr/>
            <p:nvPr/>
          </p:nvSpPr>
          <p:spPr>
            <a:xfrm>
              <a:off x="3284" y="0"/>
              <a:ext cx="993180" cy="547840"/>
            </a:xfrm>
            <a:custGeom>
              <a:avLst/>
              <a:gdLst/>
              <a:ahLst/>
              <a:cxnLst/>
              <a:rect l="l" t="t" r="r" b="b"/>
              <a:pathLst>
                <a:path w="993180" h="547840">
                  <a:moveTo>
                    <a:pt x="988377" y="284822"/>
                  </a:moveTo>
                  <a:lnTo>
                    <a:pt x="801352" y="536938"/>
                  </a:lnTo>
                  <a:cubicBezTo>
                    <a:pt x="796264" y="543796"/>
                    <a:pt x="788230" y="547840"/>
                    <a:pt x="779690" y="547840"/>
                  </a:cubicBezTo>
                  <a:lnTo>
                    <a:pt x="213490" y="547840"/>
                  </a:lnTo>
                  <a:cubicBezTo>
                    <a:pt x="204951" y="547840"/>
                    <a:pt x="196916" y="543796"/>
                    <a:pt x="191829" y="536938"/>
                  </a:cubicBezTo>
                  <a:lnTo>
                    <a:pt x="4803" y="284822"/>
                  </a:lnTo>
                  <a:cubicBezTo>
                    <a:pt x="0" y="278347"/>
                    <a:pt x="0" y="269492"/>
                    <a:pt x="4803" y="263018"/>
                  </a:cubicBezTo>
                  <a:lnTo>
                    <a:pt x="191829" y="10902"/>
                  </a:lnTo>
                  <a:cubicBezTo>
                    <a:pt x="196916" y="4044"/>
                    <a:pt x="204951" y="0"/>
                    <a:pt x="213490" y="0"/>
                  </a:cubicBezTo>
                  <a:lnTo>
                    <a:pt x="779690" y="0"/>
                  </a:lnTo>
                  <a:cubicBezTo>
                    <a:pt x="788230" y="0"/>
                    <a:pt x="796264" y="4044"/>
                    <a:pt x="801352" y="10902"/>
                  </a:cubicBezTo>
                  <a:lnTo>
                    <a:pt x="988377" y="263018"/>
                  </a:lnTo>
                  <a:cubicBezTo>
                    <a:pt x="993180" y="269492"/>
                    <a:pt x="993180" y="278347"/>
                    <a:pt x="988377" y="284822"/>
                  </a:cubicBezTo>
                  <a:close/>
                </a:path>
              </a:pathLst>
            </a:custGeom>
            <a:solidFill>
              <a:srgbClr val="243B55">
                <a:alpha val="4706"/>
              </a:srgbClr>
            </a:solidFill>
            <a:ln cap="sq">
              <a:noFill/>
              <a:prstDash val="solid"/>
              <a:miter/>
            </a:ln>
          </p:spPr>
        </p:sp>
        <p:sp>
          <p:nvSpPr>
            <p:cNvPr id="9" name="TextBox 9"/>
            <p:cNvSpPr txBox="1"/>
            <p:nvPr/>
          </p:nvSpPr>
          <p:spPr>
            <a:xfrm>
              <a:off x="114300" y="-47625"/>
              <a:ext cx="771149" cy="59546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3050398" y="6914292"/>
            <a:ext cx="8555124" cy="4688015"/>
            <a:chOff x="0" y="0"/>
            <a:chExt cx="999749" cy="547840"/>
          </a:xfrm>
        </p:grpSpPr>
        <p:sp>
          <p:nvSpPr>
            <p:cNvPr id="11" name="Freeform 11"/>
            <p:cNvSpPr/>
            <p:nvPr/>
          </p:nvSpPr>
          <p:spPr>
            <a:xfrm>
              <a:off x="3284" y="0"/>
              <a:ext cx="993180" cy="547840"/>
            </a:xfrm>
            <a:custGeom>
              <a:avLst/>
              <a:gdLst/>
              <a:ahLst/>
              <a:cxnLst/>
              <a:rect l="l" t="t" r="r" b="b"/>
              <a:pathLst>
                <a:path w="993180" h="547840">
                  <a:moveTo>
                    <a:pt x="988377" y="284822"/>
                  </a:moveTo>
                  <a:lnTo>
                    <a:pt x="801352" y="536938"/>
                  </a:lnTo>
                  <a:cubicBezTo>
                    <a:pt x="796264" y="543796"/>
                    <a:pt x="788230" y="547840"/>
                    <a:pt x="779690" y="547840"/>
                  </a:cubicBezTo>
                  <a:lnTo>
                    <a:pt x="213490" y="547840"/>
                  </a:lnTo>
                  <a:cubicBezTo>
                    <a:pt x="204951" y="547840"/>
                    <a:pt x="196916" y="543796"/>
                    <a:pt x="191829" y="536938"/>
                  </a:cubicBezTo>
                  <a:lnTo>
                    <a:pt x="4803" y="284822"/>
                  </a:lnTo>
                  <a:cubicBezTo>
                    <a:pt x="0" y="278347"/>
                    <a:pt x="0" y="269492"/>
                    <a:pt x="4803" y="263018"/>
                  </a:cubicBezTo>
                  <a:lnTo>
                    <a:pt x="191829" y="10902"/>
                  </a:lnTo>
                  <a:cubicBezTo>
                    <a:pt x="196916" y="4044"/>
                    <a:pt x="204951" y="0"/>
                    <a:pt x="213490" y="0"/>
                  </a:cubicBezTo>
                  <a:lnTo>
                    <a:pt x="779690" y="0"/>
                  </a:lnTo>
                  <a:cubicBezTo>
                    <a:pt x="788230" y="0"/>
                    <a:pt x="796264" y="4044"/>
                    <a:pt x="801352" y="10902"/>
                  </a:cubicBezTo>
                  <a:lnTo>
                    <a:pt x="988377" y="263018"/>
                  </a:lnTo>
                  <a:cubicBezTo>
                    <a:pt x="993180" y="269492"/>
                    <a:pt x="993180" y="278347"/>
                    <a:pt x="988377" y="284822"/>
                  </a:cubicBezTo>
                  <a:close/>
                </a:path>
              </a:pathLst>
            </a:custGeom>
            <a:solidFill>
              <a:srgbClr val="243B55">
                <a:alpha val="4706"/>
              </a:srgbClr>
            </a:solidFill>
            <a:ln cap="sq">
              <a:noFill/>
              <a:prstDash val="solid"/>
              <a:miter/>
            </a:ln>
          </p:spPr>
        </p:sp>
        <p:sp>
          <p:nvSpPr>
            <p:cNvPr id="12" name="TextBox 12"/>
            <p:cNvSpPr txBox="1"/>
            <p:nvPr/>
          </p:nvSpPr>
          <p:spPr>
            <a:xfrm>
              <a:off x="114300" y="-47625"/>
              <a:ext cx="771149" cy="59546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3" name="Group 13"/>
          <p:cNvGrpSpPr/>
          <p:nvPr/>
        </p:nvGrpSpPr>
        <p:grpSpPr>
          <a:xfrm>
            <a:off x="10895523" y="-826130"/>
            <a:ext cx="10502929" cy="9025955"/>
            <a:chOff x="0" y="0"/>
            <a:chExt cx="812800" cy="698500"/>
          </a:xfrm>
        </p:grpSpPr>
        <p:sp>
          <p:nvSpPr>
            <p:cNvPr id="14" name="Freeform 14"/>
            <p:cNvSpPr/>
            <p:nvPr/>
          </p:nvSpPr>
          <p:spPr>
            <a:xfrm>
              <a:off x="4813" y="0"/>
              <a:ext cx="803175" cy="698500"/>
            </a:xfrm>
            <a:custGeom>
              <a:avLst/>
              <a:gdLst/>
              <a:ahLst/>
              <a:cxnLst/>
              <a:rect l="l" t="t" r="r" b="b"/>
              <a:pathLst>
                <a:path w="803175" h="698500">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FFD60A"/>
            </a:solidFill>
          </p:spPr>
        </p:sp>
        <p:sp>
          <p:nvSpPr>
            <p:cNvPr id="15" name="TextBox 15"/>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2520695" y="7761347"/>
            <a:ext cx="12935908" cy="5977256"/>
            <a:chOff x="0" y="0"/>
            <a:chExt cx="1511686" cy="698500"/>
          </a:xfrm>
        </p:grpSpPr>
        <p:sp>
          <p:nvSpPr>
            <p:cNvPr id="17" name="Freeform 17"/>
            <p:cNvSpPr/>
            <p:nvPr/>
          </p:nvSpPr>
          <p:spPr>
            <a:xfrm>
              <a:off x="3907" y="0"/>
              <a:ext cx="1503871" cy="698500"/>
            </a:xfrm>
            <a:custGeom>
              <a:avLst/>
              <a:gdLst/>
              <a:ahLst/>
              <a:cxnLst/>
              <a:rect l="l" t="t" r="r" b="b"/>
              <a:pathLst>
                <a:path w="1503871" h="698500">
                  <a:moveTo>
                    <a:pt x="1497545" y="366838"/>
                  </a:moveTo>
                  <a:lnTo>
                    <a:pt x="1314812" y="680912"/>
                  </a:lnTo>
                  <a:cubicBezTo>
                    <a:pt x="1308476" y="691801"/>
                    <a:pt x="1296828" y="698500"/>
                    <a:pt x="1284230" y="698500"/>
                  </a:cubicBezTo>
                  <a:lnTo>
                    <a:pt x="219641" y="698500"/>
                  </a:lnTo>
                  <a:cubicBezTo>
                    <a:pt x="207043" y="698500"/>
                    <a:pt x="195395" y="691801"/>
                    <a:pt x="189060" y="680912"/>
                  </a:cubicBezTo>
                  <a:lnTo>
                    <a:pt x="6326" y="366838"/>
                  </a:lnTo>
                  <a:cubicBezTo>
                    <a:pt x="0" y="355966"/>
                    <a:pt x="0" y="342534"/>
                    <a:pt x="6326" y="331662"/>
                  </a:cubicBezTo>
                  <a:lnTo>
                    <a:pt x="189060" y="17588"/>
                  </a:lnTo>
                  <a:cubicBezTo>
                    <a:pt x="195395" y="6699"/>
                    <a:pt x="207043" y="0"/>
                    <a:pt x="219641" y="0"/>
                  </a:cubicBezTo>
                  <a:lnTo>
                    <a:pt x="1284230" y="0"/>
                  </a:lnTo>
                  <a:cubicBezTo>
                    <a:pt x="1296828" y="0"/>
                    <a:pt x="1308476" y="6699"/>
                    <a:pt x="1314812" y="17588"/>
                  </a:cubicBezTo>
                  <a:lnTo>
                    <a:pt x="1497545" y="331662"/>
                  </a:lnTo>
                  <a:cubicBezTo>
                    <a:pt x="1503871" y="342534"/>
                    <a:pt x="1503871" y="355966"/>
                    <a:pt x="1497545" y="366838"/>
                  </a:cubicBezTo>
                  <a:close/>
                </a:path>
              </a:pathLst>
            </a:custGeom>
            <a:solidFill>
              <a:srgbClr val="16578D"/>
            </a:solidFill>
          </p:spPr>
        </p:sp>
        <p:sp>
          <p:nvSpPr>
            <p:cNvPr id="18" name="TextBox 18"/>
            <p:cNvSpPr txBox="1"/>
            <p:nvPr/>
          </p:nvSpPr>
          <p:spPr>
            <a:xfrm>
              <a:off x="114300" y="-47625"/>
              <a:ext cx="1283086" cy="746125"/>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3634036" y="-4274165"/>
            <a:ext cx="12935908" cy="5977256"/>
            <a:chOff x="0" y="0"/>
            <a:chExt cx="1511686" cy="698500"/>
          </a:xfrm>
        </p:grpSpPr>
        <p:sp>
          <p:nvSpPr>
            <p:cNvPr id="20" name="Freeform 20"/>
            <p:cNvSpPr/>
            <p:nvPr/>
          </p:nvSpPr>
          <p:spPr>
            <a:xfrm>
              <a:off x="3907" y="0"/>
              <a:ext cx="1503871" cy="698500"/>
            </a:xfrm>
            <a:custGeom>
              <a:avLst/>
              <a:gdLst/>
              <a:ahLst/>
              <a:cxnLst/>
              <a:rect l="l" t="t" r="r" b="b"/>
              <a:pathLst>
                <a:path w="1503871" h="698500">
                  <a:moveTo>
                    <a:pt x="1497545" y="366838"/>
                  </a:moveTo>
                  <a:lnTo>
                    <a:pt x="1314812" y="680912"/>
                  </a:lnTo>
                  <a:cubicBezTo>
                    <a:pt x="1308476" y="691801"/>
                    <a:pt x="1296828" y="698500"/>
                    <a:pt x="1284230" y="698500"/>
                  </a:cubicBezTo>
                  <a:lnTo>
                    <a:pt x="219641" y="698500"/>
                  </a:lnTo>
                  <a:cubicBezTo>
                    <a:pt x="207043" y="698500"/>
                    <a:pt x="195395" y="691801"/>
                    <a:pt x="189060" y="680912"/>
                  </a:cubicBezTo>
                  <a:lnTo>
                    <a:pt x="6326" y="366838"/>
                  </a:lnTo>
                  <a:cubicBezTo>
                    <a:pt x="0" y="355966"/>
                    <a:pt x="0" y="342534"/>
                    <a:pt x="6326" y="331662"/>
                  </a:cubicBezTo>
                  <a:lnTo>
                    <a:pt x="189060" y="17588"/>
                  </a:lnTo>
                  <a:cubicBezTo>
                    <a:pt x="195395" y="6699"/>
                    <a:pt x="207043" y="0"/>
                    <a:pt x="219641" y="0"/>
                  </a:cubicBezTo>
                  <a:lnTo>
                    <a:pt x="1284230" y="0"/>
                  </a:lnTo>
                  <a:cubicBezTo>
                    <a:pt x="1296828" y="0"/>
                    <a:pt x="1308476" y="6699"/>
                    <a:pt x="1314812" y="17588"/>
                  </a:cubicBezTo>
                  <a:lnTo>
                    <a:pt x="1497545" y="331662"/>
                  </a:lnTo>
                  <a:cubicBezTo>
                    <a:pt x="1503871" y="342534"/>
                    <a:pt x="1503871" y="355966"/>
                    <a:pt x="1497545" y="366838"/>
                  </a:cubicBezTo>
                  <a:close/>
                </a:path>
              </a:pathLst>
            </a:custGeom>
            <a:solidFill>
              <a:srgbClr val="16578D"/>
            </a:solidFill>
          </p:spPr>
        </p:sp>
        <p:sp>
          <p:nvSpPr>
            <p:cNvPr id="21" name="TextBox 21"/>
            <p:cNvSpPr txBox="1"/>
            <p:nvPr/>
          </p:nvSpPr>
          <p:spPr>
            <a:xfrm>
              <a:off x="114300" y="-47625"/>
              <a:ext cx="1283086" cy="746125"/>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rot="3827403">
            <a:off x="9865038" y="4686545"/>
            <a:ext cx="6279545" cy="1610757"/>
          </a:xfrm>
          <a:custGeom>
            <a:avLst/>
            <a:gdLst/>
            <a:ahLst/>
            <a:cxnLst/>
            <a:rect l="l" t="t" r="r" b="b"/>
            <a:pathLst>
              <a:path w="6279545" h="1610757">
                <a:moveTo>
                  <a:pt x="0" y="0"/>
                </a:moveTo>
                <a:lnTo>
                  <a:pt x="6279545" y="0"/>
                </a:lnTo>
                <a:lnTo>
                  <a:pt x="6279545" y="1610757"/>
                </a:lnTo>
                <a:lnTo>
                  <a:pt x="0" y="1610757"/>
                </a:lnTo>
                <a:lnTo>
                  <a:pt x="0" y="0"/>
                </a:lnTo>
                <a:close/>
              </a:path>
            </a:pathLst>
          </a:custGeom>
          <a:blipFill>
            <a:blip r:embed="rId5">
              <a:alphaModFix amt="35000"/>
            </a:blip>
            <a:stretch>
              <a:fillRect t="-1167" b="-1167"/>
            </a:stretch>
          </a:blipFill>
        </p:spPr>
      </p:sp>
      <p:grpSp>
        <p:nvGrpSpPr>
          <p:cNvPr id="23" name="Group 23"/>
          <p:cNvGrpSpPr/>
          <p:nvPr/>
        </p:nvGrpSpPr>
        <p:grpSpPr>
          <a:xfrm>
            <a:off x="11706435" y="-826130"/>
            <a:ext cx="10159941" cy="8731199"/>
            <a:chOff x="0" y="0"/>
            <a:chExt cx="812800" cy="698500"/>
          </a:xfrm>
        </p:grpSpPr>
        <p:sp>
          <p:nvSpPr>
            <p:cNvPr id="24" name="Freeform 24"/>
            <p:cNvSpPr/>
            <p:nvPr/>
          </p:nvSpPr>
          <p:spPr>
            <a:xfrm>
              <a:off x="5268" y="0"/>
              <a:ext cx="802265" cy="698500"/>
            </a:xfrm>
            <a:custGeom>
              <a:avLst/>
              <a:gdLst/>
              <a:ahLst/>
              <a:cxnLst/>
              <a:rect l="l" t="t" r="r" b="b"/>
              <a:pathLst>
                <a:path w="802265" h="698500">
                  <a:moveTo>
                    <a:pt x="793737" y="372961"/>
                  </a:moveTo>
                  <a:lnTo>
                    <a:pt x="618127" y="674789"/>
                  </a:lnTo>
                  <a:cubicBezTo>
                    <a:pt x="609586" y="689469"/>
                    <a:pt x="593884" y="698500"/>
                    <a:pt x="576900" y="698500"/>
                  </a:cubicBezTo>
                  <a:lnTo>
                    <a:pt x="225364" y="698500"/>
                  </a:lnTo>
                  <a:cubicBezTo>
                    <a:pt x="208380" y="698500"/>
                    <a:pt x="192678" y="689469"/>
                    <a:pt x="184137" y="674789"/>
                  </a:cubicBezTo>
                  <a:lnTo>
                    <a:pt x="8527" y="372961"/>
                  </a:lnTo>
                  <a:cubicBezTo>
                    <a:pt x="0" y="358304"/>
                    <a:pt x="0" y="340196"/>
                    <a:pt x="8527" y="325539"/>
                  </a:cubicBezTo>
                  <a:lnTo>
                    <a:pt x="184137" y="23711"/>
                  </a:lnTo>
                  <a:cubicBezTo>
                    <a:pt x="192678" y="9031"/>
                    <a:pt x="208380" y="0"/>
                    <a:pt x="225364" y="0"/>
                  </a:cubicBezTo>
                  <a:lnTo>
                    <a:pt x="576900" y="0"/>
                  </a:lnTo>
                  <a:cubicBezTo>
                    <a:pt x="593884" y="0"/>
                    <a:pt x="609586" y="9031"/>
                    <a:pt x="618127" y="23711"/>
                  </a:cubicBezTo>
                  <a:lnTo>
                    <a:pt x="793737" y="325539"/>
                  </a:lnTo>
                  <a:cubicBezTo>
                    <a:pt x="802264" y="340196"/>
                    <a:pt x="802264" y="358304"/>
                    <a:pt x="793737" y="372961"/>
                  </a:cubicBezTo>
                  <a:close/>
                </a:path>
              </a:pathLst>
            </a:custGeom>
            <a:blipFill>
              <a:blip r:embed="rId6"/>
              <a:stretch>
                <a:fillRect l="-15566" r="-15566"/>
              </a:stretch>
            </a:blipFill>
            <a:ln w="95250" cap="rnd">
              <a:solidFill>
                <a:srgbClr val="FFFFFF"/>
              </a:solidFill>
              <a:prstDash val="solid"/>
              <a:round/>
            </a:ln>
          </p:spPr>
        </p:sp>
      </p:grpSp>
      <p:grpSp>
        <p:nvGrpSpPr>
          <p:cNvPr id="25" name="Group 25"/>
          <p:cNvGrpSpPr/>
          <p:nvPr/>
        </p:nvGrpSpPr>
        <p:grpSpPr>
          <a:xfrm>
            <a:off x="11472995" y="2328830"/>
            <a:ext cx="4679399" cy="4300369"/>
            <a:chOff x="0" y="0"/>
            <a:chExt cx="6239199" cy="5733825"/>
          </a:xfrm>
        </p:grpSpPr>
        <p:grpSp>
          <p:nvGrpSpPr>
            <p:cNvPr id="26" name="Group 26"/>
            <p:cNvGrpSpPr/>
            <p:nvPr/>
          </p:nvGrpSpPr>
          <p:grpSpPr>
            <a:xfrm>
              <a:off x="0" y="539163"/>
              <a:ext cx="4633407" cy="3981834"/>
              <a:chOff x="0" y="0"/>
              <a:chExt cx="812800" cy="698500"/>
            </a:xfrm>
          </p:grpSpPr>
          <p:sp>
            <p:nvSpPr>
              <p:cNvPr id="27" name="Freeform 27"/>
              <p:cNvSpPr/>
              <p:nvPr/>
            </p:nvSpPr>
            <p:spPr>
              <a:xfrm>
                <a:off x="3850" y="0"/>
                <a:ext cx="805100" cy="698500"/>
              </a:xfrm>
              <a:custGeom>
                <a:avLst/>
                <a:gdLst/>
                <a:ahLst/>
                <a:cxnLst/>
                <a:rect l="l" t="t" r="r" b="b"/>
                <a:pathLst>
                  <a:path w="805100" h="698500">
                    <a:moveTo>
                      <a:pt x="798867" y="366581"/>
                    </a:moveTo>
                    <a:lnTo>
                      <a:pt x="615833" y="681169"/>
                    </a:lnTo>
                    <a:cubicBezTo>
                      <a:pt x="609591" y="691899"/>
                      <a:pt x="598113" y="698500"/>
                      <a:pt x="585699" y="698500"/>
                    </a:cubicBezTo>
                    <a:lnTo>
                      <a:pt x="219401" y="698500"/>
                    </a:lnTo>
                    <a:cubicBezTo>
                      <a:pt x="206987" y="698500"/>
                      <a:pt x="195509" y="691899"/>
                      <a:pt x="189267" y="681169"/>
                    </a:cubicBezTo>
                    <a:lnTo>
                      <a:pt x="6233" y="366581"/>
                    </a:lnTo>
                    <a:cubicBezTo>
                      <a:pt x="0" y="355868"/>
                      <a:pt x="0" y="342632"/>
                      <a:pt x="6233" y="331919"/>
                    </a:cubicBezTo>
                    <a:lnTo>
                      <a:pt x="189267" y="17331"/>
                    </a:lnTo>
                    <a:cubicBezTo>
                      <a:pt x="195509" y="6601"/>
                      <a:pt x="206987" y="0"/>
                      <a:pt x="219401" y="0"/>
                    </a:cubicBezTo>
                    <a:lnTo>
                      <a:pt x="585699" y="0"/>
                    </a:lnTo>
                    <a:cubicBezTo>
                      <a:pt x="598113" y="0"/>
                      <a:pt x="609591" y="6601"/>
                      <a:pt x="615833" y="17331"/>
                    </a:cubicBezTo>
                    <a:lnTo>
                      <a:pt x="798867" y="331919"/>
                    </a:lnTo>
                    <a:cubicBezTo>
                      <a:pt x="805100" y="342632"/>
                      <a:pt x="805100" y="355868"/>
                      <a:pt x="798867" y="366581"/>
                    </a:cubicBezTo>
                    <a:close/>
                  </a:path>
                </a:pathLst>
              </a:custGeom>
              <a:solidFill>
                <a:srgbClr val="000000">
                  <a:alpha val="0"/>
                </a:srgbClr>
              </a:solidFill>
              <a:ln w="28575" cap="sq">
                <a:solidFill>
                  <a:srgbClr val="FFFFFF"/>
                </a:solidFill>
                <a:prstDash val="solid"/>
                <a:miter/>
              </a:ln>
            </p:spPr>
          </p:sp>
          <p:sp>
            <p:nvSpPr>
              <p:cNvPr id="28" name="TextBox 28"/>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3027615" y="0"/>
              <a:ext cx="3211584" cy="2759955"/>
              <a:chOff x="0" y="0"/>
              <a:chExt cx="812800" cy="698500"/>
            </a:xfrm>
          </p:grpSpPr>
          <p:sp>
            <p:nvSpPr>
              <p:cNvPr id="30" name="Freeform 30"/>
              <p:cNvSpPr/>
              <p:nvPr/>
            </p:nvSpPr>
            <p:spPr>
              <a:xfrm>
                <a:off x="5555" y="0"/>
                <a:ext cx="801690" cy="698500"/>
              </a:xfrm>
              <a:custGeom>
                <a:avLst/>
                <a:gdLst/>
                <a:ahLst/>
                <a:cxnLst/>
                <a:rect l="l" t="t" r="r" b="b"/>
                <a:pathLst>
                  <a:path w="801690" h="698500">
                    <a:moveTo>
                      <a:pt x="792698" y="374253"/>
                    </a:moveTo>
                    <a:lnTo>
                      <a:pt x="618592" y="673497"/>
                    </a:lnTo>
                    <a:cubicBezTo>
                      <a:pt x="609586" y="688977"/>
                      <a:pt x="593027" y="698500"/>
                      <a:pt x="575118" y="698500"/>
                    </a:cubicBezTo>
                    <a:lnTo>
                      <a:pt x="226572" y="698500"/>
                    </a:lnTo>
                    <a:cubicBezTo>
                      <a:pt x="208663" y="698500"/>
                      <a:pt x="192104" y="688977"/>
                      <a:pt x="183098" y="673497"/>
                    </a:cubicBezTo>
                    <a:lnTo>
                      <a:pt x="8992" y="374253"/>
                    </a:lnTo>
                    <a:cubicBezTo>
                      <a:pt x="0" y="358797"/>
                      <a:pt x="0" y="339703"/>
                      <a:pt x="8992" y="324247"/>
                    </a:cubicBezTo>
                    <a:lnTo>
                      <a:pt x="183098" y="25003"/>
                    </a:lnTo>
                    <a:cubicBezTo>
                      <a:pt x="192104" y="9523"/>
                      <a:pt x="208663" y="0"/>
                      <a:pt x="226572" y="0"/>
                    </a:cubicBezTo>
                    <a:lnTo>
                      <a:pt x="575118" y="0"/>
                    </a:lnTo>
                    <a:cubicBezTo>
                      <a:pt x="593027" y="0"/>
                      <a:pt x="609586" y="9523"/>
                      <a:pt x="618592" y="25003"/>
                    </a:cubicBezTo>
                    <a:lnTo>
                      <a:pt x="792698" y="324247"/>
                    </a:lnTo>
                    <a:cubicBezTo>
                      <a:pt x="801690" y="339703"/>
                      <a:pt x="801690" y="358797"/>
                      <a:pt x="792698" y="374253"/>
                    </a:cubicBezTo>
                    <a:close/>
                  </a:path>
                </a:pathLst>
              </a:custGeom>
              <a:solidFill>
                <a:srgbClr val="000000">
                  <a:alpha val="0"/>
                </a:srgbClr>
              </a:solidFill>
              <a:ln w="28575" cap="sq">
                <a:solidFill>
                  <a:srgbClr val="FFFFFF"/>
                </a:solidFill>
                <a:prstDash val="solid"/>
                <a:miter/>
              </a:ln>
            </p:spPr>
          </p:sp>
          <p:sp>
            <p:nvSpPr>
              <p:cNvPr id="31" name="TextBox 31"/>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3622127" y="3484778"/>
              <a:ext cx="2617073" cy="2249047"/>
              <a:chOff x="0" y="0"/>
              <a:chExt cx="812800" cy="698500"/>
            </a:xfrm>
          </p:grpSpPr>
          <p:sp>
            <p:nvSpPr>
              <p:cNvPr id="33" name="Freeform 33"/>
              <p:cNvSpPr/>
              <p:nvPr/>
            </p:nvSpPr>
            <p:spPr>
              <a:xfrm>
                <a:off x="6817" y="0"/>
                <a:ext cx="799167" cy="698500"/>
              </a:xfrm>
              <a:custGeom>
                <a:avLst/>
                <a:gdLst/>
                <a:ahLst/>
                <a:cxnLst/>
                <a:rect l="l" t="t" r="r" b="b"/>
                <a:pathLst>
                  <a:path w="799167" h="698500">
                    <a:moveTo>
                      <a:pt x="788131" y="379933"/>
                    </a:moveTo>
                    <a:lnTo>
                      <a:pt x="620635" y="667817"/>
                    </a:lnTo>
                    <a:cubicBezTo>
                      <a:pt x="609582" y="686813"/>
                      <a:pt x="589262" y="698500"/>
                      <a:pt x="567284" y="698500"/>
                    </a:cubicBezTo>
                    <a:lnTo>
                      <a:pt x="231882" y="698500"/>
                    </a:lnTo>
                    <a:cubicBezTo>
                      <a:pt x="209904" y="698500"/>
                      <a:pt x="189584" y="686813"/>
                      <a:pt x="178531" y="667817"/>
                    </a:cubicBezTo>
                    <a:lnTo>
                      <a:pt x="11035" y="379933"/>
                    </a:lnTo>
                    <a:cubicBezTo>
                      <a:pt x="0" y="360966"/>
                      <a:pt x="0" y="337534"/>
                      <a:pt x="11035" y="318567"/>
                    </a:cubicBezTo>
                    <a:lnTo>
                      <a:pt x="178531" y="30683"/>
                    </a:lnTo>
                    <a:cubicBezTo>
                      <a:pt x="189584" y="11687"/>
                      <a:pt x="209904" y="0"/>
                      <a:pt x="231882" y="0"/>
                    </a:cubicBezTo>
                    <a:lnTo>
                      <a:pt x="567284" y="0"/>
                    </a:lnTo>
                    <a:cubicBezTo>
                      <a:pt x="589262" y="0"/>
                      <a:pt x="609582" y="11687"/>
                      <a:pt x="620635" y="30683"/>
                    </a:cubicBezTo>
                    <a:lnTo>
                      <a:pt x="788131" y="318567"/>
                    </a:lnTo>
                    <a:cubicBezTo>
                      <a:pt x="799166" y="337534"/>
                      <a:pt x="799166" y="360966"/>
                      <a:pt x="788131" y="379933"/>
                    </a:cubicBezTo>
                    <a:close/>
                  </a:path>
                </a:pathLst>
              </a:custGeom>
              <a:solidFill>
                <a:srgbClr val="000000">
                  <a:alpha val="0"/>
                </a:srgbClr>
              </a:solidFill>
              <a:ln w="28575" cap="sq">
                <a:solidFill>
                  <a:srgbClr val="FFFFFF"/>
                </a:solidFill>
                <a:prstDash val="solid"/>
                <a:miter/>
              </a:ln>
            </p:spPr>
          </p:sp>
          <p:sp>
            <p:nvSpPr>
              <p:cNvPr id="34" name="TextBox 34"/>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grpSp>
      <p:sp>
        <p:nvSpPr>
          <p:cNvPr id="35" name="Freeform 35"/>
          <p:cNvSpPr/>
          <p:nvPr/>
        </p:nvSpPr>
        <p:spPr>
          <a:xfrm>
            <a:off x="-498650" y="8664575"/>
            <a:ext cx="997301" cy="812800"/>
          </a:xfrm>
          <a:custGeom>
            <a:avLst/>
            <a:gdLst/>
            <a:ahLst/>
            <a:cxnLst/>
            <a:rect l="l" t="t" r="r" b="b"/>
            <a:pathLst>
              <a:path w="997301" h="812800">
                <a:moveTo>
                  <a:pt x="0" y="0"/>
                </a:moveTo>
                <a:lnTo>
                  <a:pt x="997300" y="0"/>
                </a:lnTo>
                <a:lnTo>
                  <a:pt x="997300" y="812800"/>
                </a:lnTo>
                <a:lnTo>
                  <a:pt x="0" y="812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6" name="Freeform 36"/>
          <p:cNvSpPr/>
          <p:nvPr/>
        </p:nvSpPr>
        <p:spPr>
          <a:xfrm>
            <a:off x="12009966" y="9944100"/>
            <a:ext cx="1177504" cy="797759"/>
          </a:xfrm>
          <a:custGeom>
            <a:avLst/>
            <a:gdLst/>
            <a:ahLst/>
            <a:cxnLst/>
            <a:rect l="l" t="t" r="r" b="b"/>
            <a:pathLst>
              <a:path w="1177504" h="797759">
                <a:moveTo>
                  <a:pt x="0" y="0"/>
                </a:moveTo>
                <a:lnTo>
                  <a:pt x="1177504" y="0"/>
                </a:lnTo>
                <a:lnTo>
                  <a:pt x="1177504" y="797759"/>
                </a:lnTo>
                <a:lnTo>
                  <a:pt x="0" y="79775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7" name="Freeform 37"/>
          <p:cNvSpPr/>
          <p:nvPr/>
        </p:nvSpPr>
        <p:spPr>
          <a:xfrm>
            <a:off x="-588752" y="-398880"/>
            <a:ext cx="1177504" cy="797759"/>
          </a:xfrm>
          <a:custGeom>
            <a:avLst/>
            <a:gdLst/>
            <a:ahLst/>
            <a:cxnLst/>
            <a:rect l="l" t="t" r="r" b="b"/>
            <a:pathLst>
              <a:path w="1177504" h="797759">
                <a:moveTo>
                  <a:pt x="0" y="0"/>
                </a:moveTo>
                <a:lnTo>
                  <a:pt x="1177504" y="0"/>
                </a:lnTo>
                <a:lnTo>
                  <a:pt x="1177504" y="797760"/>
                </a:lnTo>
                <a:lnTo>
                  <a:pt x="0" y="7977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8" name="TextBox 38"/>
          <p:cNvSpPr txBox="1"/>
          <p:nvPr/>
        </p:nvSpPr>
        <p:spPr>
          <a:xfrm>
            <a:off x="512218" y="2802959"/>
            <a:ext cx="9985016" cy="1672526"/>
          </a:xfrm>
          <a:prstGeom prst="rect">
            <a:avLst/>
          </a:prstGeom>
        </p:spPr>
        <p:txBody>
          <a:bodyPr lIns="0" tIns="0" rIns="0" bIns="0" rtlCol="0" anchor="t">
            <a:spAutoFit/>
          </a:bodyPr>
          <a:lstStyle/>
          <a:p>
            <a:pPr algn="l">
              <a:lnSpc>
                <a:spcPts val="6176"/>
              </a:lnSpc>
            </a:pPr>
            <a:r>
              <a:rPr lang="en-US" sz="5147" b="1">
                <a:solidFill>
                  <a:srgbClr val="243B55"/>
                </a:solidFill>
                <a:latin typeface="The Seasons Bold"/>
                <a:ea typeface="The Seasons Bold"/>
                <a:cs typeface="The Seasons Bold"/>
                <a:sym typeface="The Seasons Bold"/>
              </a:rPr>
              <a:t>AI-POWERED SMART LEARNING PLATFORM FOR JEE ASPIRANTS</a:t>
            </a:r>
          </a:p>
        </p:txBody>
      </p:sp>
      <p:sp>
        <p:nvSpPr>
          <p:cNvPr id="39" name="TextBox 39"/>
          <p:cNvSpPr txBox="1"/>
          <p:nvPr/>
        </p:nvSpPr>
        <p:spPr>
          <a:xfrm>
            <a:off x="498650" y="4826494"/>
            <a:ext cx="7381070" cy="1047481"/>
          </a:xfrm>
          <a:prstGeom prst="rect">
            <a:avLst/>
          </a:prstGeom>
        </p:spPr>
        <p:txBody>
          <a:bodyPr lIns="0" tIns="0" rIns="0" bIns="0" rtlCol="0" anchor="t">
            <a:spAutoFit/>
          </a:bodyPr>
          <a:lstStyle/>
          <a:p>
            <a:pPr algn="l">
              <a:lnSpc>
                <a:spcPts val="4214"/>
              </a:lnSpc>
            </a:pPr>
            <a:r>
              <a:rPr lang="en-US" sz="3010" i="1">
                <a:solidFill>
                  <a:srgbClr val="243B55"/>
                </a:solidFill>
                <a:latin typeface="Canva Sans Italics"/>
                <a:ea typeface="Canva Sans Italics"/>
                <a:cs typeface="Canva Sans Italics"/>
                <a:sym typeface="Canva Sans Italics"/>
              </a:rPr>
              <a:t>Personalized, Accessible &amp; Efficient Exam Preparation</a:t>
            </a:r>
          </a:p>
        </p:txBody>
      </p:sp>
      <p:sp>
        <p:nvSpPr>
          <p:cNvPr id="40" name="TextBox 40"/>
          <p:cNvSpPr txBox="1"/>
          <p:nvPr/>
        </p:nvSpPr>
        <p:spPr>
          <a:xfrm>
            <a:off x="1519583" y="8136542"/>
            <a:ext cx="3211934" cy="3693319"/>
          </a:xfrm>
          <a:prstGeom prst="rect">
            <a:avLst/>
          </a:prstGeom>
        </p:spPr>
        <p:txBody>
          <a:bodyPr lIns="0" tIns="0" rIns="0" bIns="0" rtlCol="0" anchor="t">
            <a:spAutoFit/>
          </a:bodyPr>
          <a:lstStyle/>
          <a:p>
            <a:pPr algn="l">
              <a:lnSpc>
                <a:spcPts val="4845"/>
              </a:lnSpc>
            </a:pPr>
            <a:r>
              <a:rPr lang="en-US" sz="3461">
                <a:solidFill>
                  <a:srgbClr val="FFFFFF"/>
                </a:solidFill>
                <a:latin typeface="Roca One"/>
                <a:ea typeface="Roca One"/>
                <a:cs typeface="Roca One"/>
                <a:sym typeface="Roca One"/>
              </a:rPr>
              <a:t>Bug Busters</a:t>
            </a:r>
          </a:p>
          <a:p>
            <a:pPr algn="l">
              <a:lnSpc>
                <a:spcPts val="4845"/>
              </a:lnSpc>
            </a:pPr>
            <a:r>
              <a:rPr lang="en-US" sz="3461">
                <a:solidFill>
                  <a:srgbClr val="FFFFFF"/>
                </a:solidFill>
                <a:latin typeface="Roca One"/>
                <a:ea typeface="Roca One"/>
                <a:cs typeface="Roca One"/>
                <a:sym typeface="Roca One"/>
              </a:rPr>
              <a:t>Vasundhara Vats</a:t>
            </a:r>
          </a:p>
          <a:p>
            <a:pPr algn="l">
              <a:lnSpc>
                <a:spcPts val="4845"/>
              </a:lnSpc>
            </a:pPr>
            <a:r>
              <a:rPr lang="en-US" sz="3461">
                <a:solidFill>
                  <a:srgbClr val="FFFFFF"/>
                </a:solidFill>
                <a:latin typeface="Roca One"/>
                <a:ea typeface="Roca One"/>
                <a:cs typeface="Roca One"/>
                <a:sym typeface="Roca One"/>
              </a:rPr>
              <a:t>Harshil Kumar Singh</a:t>
            </a:r>
          </a:p>
          <a:p>
            <a:pPr algn="l">
              <a:lnSpc>
                <a:spcPts val="4845"/>
              </a:lnSpc>
              <a:spcBef>
                <a:spcPct val="0"/>
              </a:spcBef>
            </a:pPr>
            <a:r>
              <a:rPr lang="en-US" sz="3461">
                <a:solidFill>
                  <a:srgbClr val="FFFFFF"/>
                </a:solidFill>
                <a:latin typeface="Roca One"/>
                <a:ea typeface="Roca One"/>
                <a:cs typeface="Roca One"/>
                <a:sym typeface="Roca One"/>
              </a:rPr>
              <a:t>LNCT , Bhopal</a:t>
            </a:r>
          </a:p>
        </p:txBody>
      </p:sp>
      <p:sp>
        <p:nvSpPr>
          <p:cNvPr id="41" name="TextBox 4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3125550" y="-3296953"/>
            <a:ext cx="8555124" cy="4688015"/>
            <a:chOff x="0" y="0"/>
            <a:chExt cx="999749" cy="547840"/>
          </a:xfrm>
        </p:grpSpPr>
        <p:sp>
          <p:nvSpPr>
            <p:cNvPr id="4" name="Freeform 4"/>
            <p:cNvSpPr/>
            <p:nvPr/>
          </p:nvSpPr>
          <p:spPr>
            <a:xfrm>
              <a:off x="3284" y="0"/>
              <a:ext cx="993180" cy="547840"/>
            </a:xfrm>
            <a:custGeom>
              <a:avLst/>
              <a:gdLst/>
              <a:ahLst/>
              <a:cxnLst/>
              <a:rect l="l" t="t" r="r" b="b"/>
              <a:pathLst>
                <a:path w="993180" h="547840">
                  <a:moveTo>
                    <a:pt x="988377" y="284822"/>
                  </a:moveTo>
                  <a:lnTo>
                    <a:pt x="801352" y="536938"/>
                  </a:lnTo>
                  <a:cubicBezTo>
                    <a:pt x="796264" y="543796"/>
                    <a:pt x="788230" y="547840"/>
                    <a:pt x="779690" y="547840"/>
                  </a:cubicBezTo>
                  <a:lnTo>
                    <a:pt x="213490" y="547840"/>
                  </a:lnTo>
                  <a:cubicBezTo>
                    <a:pt x="204951" y="547840"/>
                    <a:pt x="196916" y="543796"/>
                    <a:pt x="191829" y="536938"/>
                  </a:cubicBezTo>
                  <a:lnTo>
                    <a:pt x="4803" y="284822"/>
                  </a:lnTo>
                  <a:cubicBezTo>
                    <a:pt x="0" y="278347"/>
                    <a:pt x="0" y="269492"/>
                    <a:pt x="4803" y="263018"/>
                  </a:cubicBezTo>
                  <a:lnTo>
                    <a:pt x="191829" y="10902"/>
                  </a:lnTo>
                  <a:cubicBezTo>
                    <a:pt x="196916" y="4044"/>
                    <a:pt x="204951" y="0"/>
                    <a:pt x="213490" y="0"/>
                  </a:cubicBezTo>
                  <a:lnTo>
                    <a:pt x="779690" y="0"/>
                  </a:lnTo>
                  <a:cubicBezTo>
                    <a:pt x="788230" y="0"/>
                    <a:pt x="796264" y="4044"/>
                    <a:pt x="801352" y="10902"/>
                  </a:cubicBezTo>
                  <a:lnTo>
                    <a:pt x="988377" y="263018"/>
                  </a:lnTo>
                  <a:cubicBezTo>
                    <a:pt x="993180" y="269492"/>
                    <a:pt x="993180" y="278347"/>
                    <a:pt x="988377" y="284822"/>
                  </a:cubicBezTo>
                  <a:close/>
                </a:path>
              </a:pathLst>
            </a:custGeom>
            <a:solidFill>
              <a:srgbClr val="243B55">
                <a:alpha val="4706"/>
              </a:srgbClr>
            </a:solidFill>
            <a:ln cap="sq">
              <a:noFill/>
              <a:prstDash val="solid"/>
              <a:miter/>
            </a:ln>
          </p:spPr>
        </p:sp>
        <p:sp>
          <p:nvSpPr>
            <p:cNvPr id="5" name="TextBox 5"/>
            <p:cNvSpPr txBox="1"/>
            <p:nvPr/>
          </p:nvSpPr>
          <p:spPr>
            <a:xfrm>
              <a:off x="114300" y="-47625"/>
              <a:ext cx="771149" cy="59546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Freeform 6"/>
          <p:cNvSpPr/>
          <p:nvPr/>
        </p:nvSpPr>
        <p:spPr>
          <a:xfrm rot="7176984">
            <a:off x="11057937" y="3307535"/>
            <a:ext cx="14260162" cy="7068925"/>
          </a:xfrm>
          <a:custGeom>
            <a:avLst/>
            <a:gdLst/>
            <a:ahLst/>
            <a:cxnLst/>
            <a:rect l="l" t="t" r="r" b="b"/>
            <a:pathLst>
              <a:path w="14260162" h="7068925">
                <a:moveTo>
                  <a:pt x="0" y="0"/>
                </a:moveTo>
                <a:lnTo>
                  <a:pt x="14260162" y="0"/>
                </a:lnTo>
                <a:lnTo>
                  <a:pt x="14260162" y="7068925"/>
                </a:lnTo>
                <a:lnTo>
                  <a:pt x="0" y="7068925"/>
                </a:lnTo>
                <a:lnTo>
                  <a:pt x="0" y="0"/>
                </a:lnTo>
                <a:close/>
              </a:path>
            </a:pathLst>
          </a:custGeom>
          <a:blipFill>
            <a:blip r:embed="rId3">
              <a:extLst>
                <a:ext uri="{96DAC541-7B7A-43D3-8B79-37D633B846F1}">
                  <asvg:svgBlip xmlns:asvg="http://schemas.microsoft.com/office/drawing/2016/SVG/main" r:embed="rId4"/>
                </a:ext>
              </a:extLst>
            </a:blip>
            <a:stretch>
              <a:fillRect t="-36085" r="-2211"/>
            </a:stretch>
          </a:blipFill>
        </p:spPr>
      </p:sp>
      <p:grpSp>
        <p:nvGrpSpPr>
          <p:cNvPr id="7" name="Group 7"/>
          <p:cNvGrpSpPr/>
          <p:nvPr/>
        </p:nvGrpSpPr>
        <p:grpSpPr>
          <a:xfrm>
            <a:off x="13103379" y="8592533"/>
            <a:ext cx="3297214" cy="2833543"/>
            <a:chOff x="0" y="0"/>
            <a:chExt cx="812800" cy="698500"/>
          </a:xfrm>
        </p:grpSpPr>
        <p:sp>
          <p:nvSpPr>
            <p:cNvPr id="8" name="Freeform 8"/>
            <p:cNvSpPr/>
            <p:nvPr/>
          </p:nvSpPr>
          <p:spPr>
            <a:xfrm>
              <a:off x="4058" y="0"/>
              <a:ext cx="804684" cy="698500"/>
            </a:xfrm>
            <a:custGeom>
              <a:avLst/>
              <a:gdLst/>
              <a:ahLst/>
              <a:cxnLst/>
              <a:rect l="l" t="t" r="r" b="b"/>
              <a:pathLst>
                <a:path w="804684" h="698500">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9" name="TextBox 9"/>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12642699" y="-196194"/>
            <a:ext cx="10502929" cy="9025955"/>
            <a:chOff x="0" y="0"/>
            <a:chExt cx="812800" cy="698500"/>
          </a:xfrm>
        </p:grpSpPr>
        <p:sp>
          <p:nvSpPr>
            <p:cNvPr id="11" name="Freeform 11"/>
            <p:cNvSpPr/>
            <p:nvPr/>
          </p:nvSpPr>
          <p:spPr>
            <a:xfrm>
              <a:off x="4813" y="0"/>
              <a:ext cx="803175" cy="698500"/>
            </a:xfrm>
            <a:custGeom>
              <a:avLst/>
              <a:gdLst/>
              <a:ahLst/>
              <a:cxnLst/>
              <a:rect l="l" t="t" r="r" b="b"/>
              <a:pathLst>
                <a:path w="803175" h="698500">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FFD60A"/>
            </a:solidFill>
          </p:spPr>
        </p:sp>
        <p:sp>
          <p:nvSpPr>
            <p:cNvPr id="12" name="TextBox 12"/>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3634036" y="-4274165"/>
            <a:ext cx="12935908" cy="5977256"/>
            <a:chOff x="0" y="0"/>
            <a:chExt cx="1511686" cy="698500"/>
          </a:xfrm>
        </p:grpSpPr>
        <p:sp>
          <p:nvSpPr>
            <p:cNvPr id="14" name="Freeform 14"/>
            <p:cNvSpPr/>
            <p:nvPr/>
          </p:nvSpPr>
          <p:spPr>
            <a:xfrm>
              <a:off x="3907" y="0"/>
              <a:ext cx="1503871" cy="698500"/>
            </a:xfrm>
            <a:custGeom>
              <a:avLst/>
              <a:gdLst/>
              <a:ahLst/>
              <a:cxnLst/>
              <a:rect l="l" t="t" r="r" b="b"/>
              <a:pathLst>
                <a:path w="1503871" h="698500">
                  <a:moveTo>
                    <a:pt x="1497545" y="366838"/>
                  </a:moveTo>
                  <a:lnTo>
                    <a:pt x="1314812" y="680912"/>
                  </a:lnTo>
                  <a:cubicBezTo>
                    <a:pt x="1308476" y="691801"/>
                    <a:pt x="1296828" y="698500"/>
                    <a:pt x="1284230" y="698500"/>
                  </a:cubicBezTo>
                  <a:lnTo>
                    <a:pt x="219641" y="698500"/>
                  </a:lnTo>
                  <a:cubicBezTo>
                    <a:pt x="207043" y="698500"/>
                    <a:pt x="195395" y="691801"/>
                    <a:pt x="189060" y="680912"/>
                  </a:cubicBezTo>
                  <a:lnTo>
                    <a:pt x="6326" y="366838"/>
                  </a:lnTo>
                  <a:cubicBezTo>
                    <a:pt x="0" y="355966"/>
                    <a:pt x="0" y="342534"/>
                    <a:pt x="6326" y="331662"/>
                  </a:cubicBezTo>
                  <a:lnTo>
                    <a:pt x="189060" y="17588"/>
                  </a:lnTo>
                  <a:cubicBezTo>
                    <a:pt x="195395" y="6699"/>
                    <a:pt x="207043" y="0"/>
                    <a:pt x="219641" y="0"/>
                  </a:cubicBezTo>
                  <a:lnTo>
                    <a:pt x="1284230" y="0"/>
                  </a:lnTo>
                  <a:cubicBezTo>
                    <a:pt x="1296828" y="0"/>
                    <a:pt x="1308476" y="6699"/>
                    <a:pt x="1314812" y="17588"/>
                  </a:cubicBezTo>
                  <a:lnTo>
                    <a:pt x="1497545" y="331662"/>
                  </a:lnTo>
                  <a:cubicBezTo>
                    <a:pt x="1503871" y="342534"/>
                    <a:pt x="1503871" y="355966"/>
                    <a:pt x="1497545" y="366838"/>
                  </a:cubicBezTo>
                  <a:close/>
                </a:path>
              </a:pathLst>
            </a:custGeom>
            <a:solidFill>
              <a:srgbClr val="16578D"/>
            </a:solidFill>
          </p:spPr>
        </p:sp>
        <p:sp>
          <p:nvSpPr>
            <p:cNvPr id="15" name="TextBox 15"/>
            <p:cNvSpPr txBox="1"/>
            <p:nvPr/>
          </p:nvSpPr>
          <p:spPr>
            <a:xfrm>
              <a:off x="114300" y="-47625"/>
              <a:ext cx="1283086" cy="746125"/>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3827403">
            <a:off x="11612214" y="5316481"/>
            <a:ext cx="6279545" cy="1610757"/>
          </a:xfrm>
          <a:custGeom>
            <a:avLst/>
            <a:gdLst/>
            <a:ahLst/>
            <a:cxnLst/>
            <a:rect l="l" t="t" r="r" b="b"/>
            <a:pathLst>
              <a:path w="6279545" h="1610757">
                <a:moveTo>
                  <a:pt x="0" y="0"/>
                </a:moveTo>
                <a:lnTo>
                  <a:pt x="6279545" y="0"/>
                </a:lnTo>
                <a:lnTo>
                  <a:pt x="6279545" y="1610757"/>
                </a:lnTo>
                <a:lnTo>
                  <a:pt x="0" y="1610757"/>
                </a:lnTo>
                <a:lnTo>
                  <a:pt x="0" y="0"/>
                </a:lnTo>
                <a:close/>
              </a:path>
            </a:pathLst>
          </a:custGeom>
          <a:blipFill>
            <a:blip r:embed="rId5">
              <a:alphaModFix amt="35000"/>
            </a:blip>
            <a:stretch>
              <a:fillRect t="-1167" b="-1167"/>
            </a:stretch>
          </a:blipFill>
        </p:spPr>
      </p:sp>
      <p:grpSp>
        <p:nvGrpSpPr>
          <p:cNvPr id="17" name="Group 17"/>
          <p:cNvGrpSpPr/>
          <p:nvPr/>
        </p:nvGrpSpPr>
        <p:grpSpPr>
          <a:xfrm>
            <a:off x="13453610" y="-196194"/>
            <a:ext cx="8006695" cy="8731199"/>
            <a:chOff x="0" y="0"/>
            <a:chExt cx="640539" cy="698500"/>
          </a:xfrm>
        </p:grpSpPr>
        <p:sp>
          <p:nvSpPr>
            <p:cNvPr id="18" name="Freeform 18"/>
            <p:cNvSpPr/>
            <p:nvPr/>
          </p:nvSpPr>
          <p:spPr>
            <a:xfrm>
              <a:off x="6684" y="0"/>
              <a:ext cx="627171" cy="698500"/>
            </a:xfrm>
            <a:custGeom>
              <a:avLst/>
              <a:gdLst/>
              <a:ahLst/>
              <a:cxnLst/>
              <a:rect l="l" t="t" r="r" b="b"/>
              <a:pathLst>
                <a:path w="627171" h="698500">
                  <a:moveTo>
                    <a:pt x="616350" y="379338"/>
                  </a:moveTo>
                  <a:lnTo>
                    <a:pt x="448161" y="668412"/>
                  </a:lnTo>
                  <a:cubicBezTo>
                    <a:pt x="437323" y="687040"/>
                    <a:pt x="417397" y="698500"/>
                    <a:pt x="395846" y="698500"/>
                  </a:cubicBezTo>
                  <a:lnTo>
                    <a:pt x="231326" y="698500"/>
                  </a:lnTo>
                  <a:cubicBezTo>
                    <a:pt x="209774" y="698500"/>
                    <a:pt x="189849" y="687040"/>
                    <a:pt x="179011" y="668412"/>
                  </a:cubicBezTo>
                  <a:lnTo>
                    <a:pt x="10821" y="379338"/>
                  </a:lnTo>
                  <a:cubicBezTo>
                    <a:pt x="0" y="360739"/>
                    <a:pt x="0" y="337761"/>
                    <a:pt x="10821" y="319162"/>
                  </a:cubicBezTo>
                  <a:lnTo>
                    <a:pt x="179011" y="30088"/>
                  </a:lnTo>
                  <a:cubicBezTo>
                    <a:pt x="189849" y="11460"/>
                    <a:pt x="209774" y="0"/>
                    <a:pt x="231326" y="0"/>
                  </a:cubicBezTo>
                  <a:lnTo>
                    <a:pt x="395846" y="0"/>
                  </a:lnTo>
                  <a:cubicBezTo>
                    <a:pt x="417397" y="0"/>
                    <a:pt x="437323" y="11460"/>
                    <a:pt x="448161" y="30088"/>
                  </a:cubicBezTo>
                  <a:lnTo>
                    <a:pt x="616350" y="319162"/>
                  </a:lnTo>
                  <a:cubicBezTo>
                    <a:pt x="627171" y="337761"/>
                    <a:pt x="627171" y="360739"/>
                    <a:pt x="616350" y="379338"/>
                  </a:cubicBezTo>
                  <a:close/>
                </a:path>
              </a:pathLst>
            </a:custGeom>
            <a:blipFill>
              <a:blip r:embed="rId6"/>
              <a:stretch>
                <a:fillRect l="-34230" r="-34230"/>
              </a:stretch>
            </a:blipFill>
            <a:ln w="95250" cap="rnd">
              <a:solidFill>
                <a:srgbClr val="FFFFFF"/>
              </a:solidFill>
              <a:prstDash val="solid"/>
              <a:round/>
            </a:ln>
          </p:spPr>
        </p:sp>
      </p:grpSp>
      <p:grpSp>
        <p:nvGrpSpPr>
          <p:cNvPr id="19" name="Group 19"/>
          <p:cNvGrpSpPr/>
          <p:nvPr/>
        </p:nvGrpSpPr>
        <p:grpSpPr>
          <a:xfrm>
            <a:off x="1028700" y="5993880"/>
            <a:ext cx="1278788" cy="1098958"/>
            <a:chOff x="0" y="0"/>
            <a:chExt cx="812800" cy="698500"/>
          </a:xfrm>
        </p:grpSpPr>
        <p:sp>
          <p:nvSpPr>
            <p:cNvPr id="20" name="Freeform 20"/>
            <p:cNvSpPr/>
            <p:nvPr/>
          </p:nvSpPr>
          <p:spPr>
            <a:xfrm>
              <a:off x="10463" y="0"/>
              <a:ext cx="791874" cy="698500"/>
            </a:xfrm>
            <a:custGeom>
              <a:avLst/>
              <a:gdLst/>
              <a:ahLst/>
              <a:cxnLst/>
              <a:rect l="l" t="t" r="r" b="b"/>
              <a:pathLst>
                <a:path w="791874" h="698500">
                  <a:moveTo>
                    <a:pt x="774936" y="396346"/>
                  </a:moveTo>
                  <a:lnTo>
                    <a:pt x="626538" y="651404"/>
                  </a:lnTo>
                  <a:cubicBezTo>
                    <a:pt x="609574" y="680562"/>
                    <a:pt x="578384" y="698500"/>
                    <a:pt x="544650" y="698500"/>
                  </a:cubicBezTo>
                  <a:lnTo>
                    <a:pt x="247224" y="698500"/>
                  </a:lnTo>
                  <a:cubicBezTo>
                    <a:pt x="213490" y="698500"/>
                    <a:pt x="182301" y="680562"/>
                    <a:pt x="165336" y="651404"/>
                  </a:cubicBezTo>
                  <a:lnTo>
                    <a:pt x="16938" y="396346"/>
                  </a:lnTo>
                  <a:cubicBezTo>
                    <a:pt x="0" y="367233"/>
                    <a:pt x="0" y="331267"/>
                    <a:pt x="16938" y="302154"/>
                  </a:cubicBezTo>
                  <a:lnTo>
                    <a:pt x="165336" y="47096"/>
                  </a:lnTo>
                  <a:cubicBezTo>
                    <a:pt x="182301" y="17938"/>
                    <a:pt x="213490" y="0"/>
                    <a:pt x="247224" y="0"/>
                  </a:cubicBezTo>
                  <a:lnTo>
                    <a:pt x="544650" y="0"/>
                  </a:lnTo>
                  <a:cubicBezTo>
                    <a:pt x="578384" y="0"/>
                    <a:pt x="609574" y="17938"/>
                    <a:pt x="626538" y="47096"/>
                  </a:cubicBezTo>
                  <a:lnTo>
                    <a:pt x="774936" y="302154"/>
                  </a:lnTo>
                  <a:cubicBezTo>
                    <a:pt x="791874" y="331267"/>
                    <a:pt x="791874" y="367233"/>
                    <a:pt x="774936" y="396346"/>
                  </a:cubicBezTo>
                  <a:close/>
                </a:path>
              </a:pathLst>
            </a:custGeom>
            <a:solidFill>
              <a:srgbClr val="16578D"/>
            </a:solidFill>
          </p:spPr>
        </p:sp>
        <p:sp>
          <p:nvSpPr>
            <p:cNvPr id="21" name="TextBox 21"/>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7220039" y="5975063"/>
            <a:ext cx="1322581" cy="1136593"/>
            <a:chOff x="0" y="0"/>
            <a:chExt cx="812800" cy="698500"/>
          </a:xfrm>
        </p:grpSpPr>
        <p:sp>
          <p:nvSpPr>
            <p:cNvPr id="23" name="Freeform 23"/>
            <p:cNvSpPr/>
            <p:nvPr/>
          </p:nvSpPr>
          <p:spPr>
            <a:xfrm>
              <a:off x="10116" y="0"/>
              <a:ext cx="792567" cy="698500"/>
            </a:xfrm>
            <a:custGeom>
              <a:avLst/>
              <a:gdLst/>
              <a:ahLst/>
              <a:cxnLst/>
              <a:rect l="l" t="t" r="r" b="b"/>
              <a:pathLst>
                <a:path w="792567" h="698500">
                  <a:moveTo>
                    <a:pt x="776190" y="394786"/>
                  </a:moveTo>
                  <a:lnTo>
                    <a:pt x="625978" y="652964"/>
                  </a:lnTo>
                  <a:cubicBezTo>
                    <a:pt x="609575" y="681156"/>
                    <a:pt x="579418" y="698500"/>
                    <a:pt x="546801" y="698500"/>
                  </a:cubicBezTo>
                  <a:lnTo>
                    <a:pt x="245767" y="698500"/>
                  </a:lnTo>
                  <a:cubicBezTo>
                    <a:pt x="213150" y="698500"/>
                    <a:pt x="182993" y="681156"/>
                    <a:pt x="166590" y="652964"/>
                  </a:cubicBezTo>
                  <a:lnTo>
                    <a:pt x="16378" y="394786"/>
                  </a:lnTo>
                  <a:cubicBezTo>
                    <a:pt x="0" y="366638"/>
                    <a:pt x="0" y="331862"/>
                    <a:pt x="16378" y="303714"/>
                  </a:cubicBezTo>
                  <a:lnTo>
                    <a:pt x="166590" y="45536"/>
                  </a:lnTo>
                  <a:cubicBezTo>
                    <a:pt x="182993" y="17344"/>
                    <a:pt x="213150" y="0"/>
                    <a:pt x="245767" y="0"/>
                  </a:cubicBezTo>
                  <a:lnTo>
                    <a:pt x="546801" y="0"/>
                  </a:lnTo>
                  <a:cubicBezTo>
                    <a:pt x="579418" y="0"/>
                    <a:pt x="609575" y="17344"/>
                    <a:pt x="625978" y="45536"/>
                  </a:cubicBezTo>
                  <a:lnTo>
                    <a:pt x="776190" y="303714"/>
                  </a:lnTo>
                  <a:cubicBezTo>
                    <a:pt x="792568" y="331862"/>
                    <a:pt x="792568" y="366638"/>
                    <a:pt x="776190" y="394786"/>
                  </a:cubicBezTo>
                  <a:close/>
                </a:path>
              </a:pathLst>
            </a:custGeom>
            <a:solidFill>
              <a:srgbClr val="16578D"/>
            </a:solidFill>
          </p:spPr>
        </p:sp>
        <p:sp>
          <p:nvSpPr>
            <p:cNvPr id="24" name="TextBox 24"/>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028700" y="7635552"/>
            <a:ext cx="1278788" cy="1098958"/>
            <a:chOff x="0" y="0"/>
            <a:chExt cx="812800" cy="698500"/>
          </a:xfrm>
        </p:grpSpPr>
        <p:sp>
          <p:nvSpPr>
            <p:cNvPr id="26" name="Freeform 26"/>
            <p:cNvSpPr/>
            <p:nvPr/>
          </p:nvSpPr>
          <p:spPr>
            <a:xfrm>
              <a:off x="10463" y="0"/>
              <a:ext cx="791874" cy="698500"/>
            </a:xfrm>
            <a:custGeom>
              <a:avLst/>
              <a:gdLst/>
              <a:ahLst/>
              <a:cxnLst/>
              <a:rect l="l" t="t" r="r" b="b"/>
              <a:pathLst>
                <a:path w="791874" h="698500">
                  <a:moveTo>
                    <a:pt x="774936" y="396346"/>
                  </a:moveTo>
                  <a:lnTo>
                    <a:pt x="626538" y="651404"/>
                  </a:lnTo>
                  <a:cubicBezTo>
                    <a:pt x="609574" y="680562"/>
                    <a:pt x="578384" y="698500"/>
                    <a:pt x="544650" y="698500"/>
                  </a:cubicBezTo>
                  <a:lnTo>
                    <a:pt x="247224" y="698500"/>
                  </a:lnTo>
                  <a:cubicBezTo>
                    <a:pt x="213490" y="698500"/>
                    <a:pt x="182301" y="680562"/>
                    <a:pt x="165336" y="651404"/>
                  </a:cubicBezTo>
                  <a:lnTo>
                    <a:pt x="16938" y="396346"/>
                  </a:lnTo>
                  <a:cubicBezTo>
                    <a:pt x="0" y="367233"/>
                    <a:pt x="0" y="331267"/>
                    <a:pt x="16938" y="302154"/>
                  </a:cubicBezTo>
                  <a:lnTo>
                    <a:pt x="165336" y="47096"/>
                  </a:lnTo>
                  <a:cubicBezTo>
                    <a:pt x="182301" y="17938"/>
                    <a:pt x="213490" y="0"/>
                    <a:pt x="247224" y="0"/>
                  </a:cubicBezTo>
                  <a:lnTo>
                    <a:pt x="544650" y="0"/>
                  </a:lnTo>
                  <a:cubicBezTo>
                    <a:pt x="578384" y="0"/>
                    <a:pt x="609574" y="17938"/>
                    <a:pt x="626538" y="47096"/>
                  </a:cubicBezTo>
                  <a:lnTo>
                    <a:pt x="774936" y="302154"/>
                  </a:lnTo>
                  <a:cubicBezTo>
                    <a:pt x="791874" y="331267"/>
                    <a:pt x="791874" y="367233"/>
                    <a:pt x="774936" y="396346"/>
                  </a:cubicBezTo>
                  <a:close/>
                </a:path>
              </a:pathLst>
            </a:custGeom>
            <a:solidFill>
              <a:srgbClr val="16578D"/>
            </a:solidFill>
          </p:spPr>
        </p:sp>
        <p:sp>
          <p:nvSpPr>
            <p:cNvPr id="27" name="TextBox 27"/>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7241935" y="7635552"/>
            <a:ext cx="1278788" cy="1098958"/>
            <a:chOff x="0" y="0"/>
            <a:chExt cx="812800" cy="698500"/>
          </a:xfrm>
        </p:grpSpPr>
        <p:sp>
          <p:nvSpPr>
            <p:cNvPr id="29" name="Freeform 29"/>
            <p:cNvSpPr/>
            <p:nvPr/>
          </p:nvSpPr>
          <p:spPr>
            <a:xfrm>
              <a:off x="10463" y="0"/>
              <a:ext cx="791874" cy="698500"/>
            </a:xfrm>
            <a:custGeom>
              <a:avLst/>
              <a:gdLst/>
              <a:ahLst/>
              <a:cxnLst/>
              <a:rect l="l" t="t" r="r" b="b"/>
              <a:pathLst>
                <a:path w="791874" h="698500">
                  <a:moveTo>
                    <a:pt x="774936" y="396346"/>
                  </a:moveTo>
                  <a:lnTo>
                    <a:pt x="626538" y="651404"/>
                  </a:lnTo>
                  <a:cubicBezTo>
                    <a:pt x="609574" y="680562"/>
                    <a:pt x="578384" y="698500"/>
                    <a:pt x="544650" y="698500"/>
                  </a:cubicBezTo>
                  <a:lnTo>
                    <a:pt x="247224" y="698500"/>
                  </a:lnTo>
                  <a:cubicBezTo>
                    <a:pt x="213490" y="698500"/>
                    <a:pt x="182301" y="680562"/>
                    <a:pt x="165336" y="651404"/>
                  </a:cubicBezTo>
                  <a:lnTo>
                    <a:pt x="16938" y="396346"/>
                  </a:lnTo>
                  <a:cubicBezTo>
                    <a:pt x="0" y="367233"/>
                    <a:pt x="0" y="331267"/>
                    <a:pt x="16938" y="302154"/>
                  </a:cubicBezTo>
                  <a:lnTo>
                    <a:pt x="165336" y="47096"/>
                  </a:lnTo>
                  <a:cubicBezTo>
                    <a:pt x="182301" y="17938"/>
                    <a:pt x="213490" y="0"/>
                    <a:pt x="247224" y="0"/>
                  </a:cubicBezTo>
                  <a:lnTo>
                    <a:pt x="544650" y="0"/>
                  </a:lnTo>
                  <a:cubicBezTo>
                    <a:pt x="578384" y="0"/>
                    <a:pt x="609574" y="17938"/>
                    <a:pt x="626538" y="47096"/>
                  </a:cubicBezTo>
                  <a:lnTo>
                    <a:pt x="774936" y="302154"/>
                  </a:lnTo>
                  <a:cubicBezTo>
                    <a:pt x="791874" y="331267"/>
                    <a:pt x="791874" y="367233"/>
                    <a:pt x="774936" y="396346"/>
                  </a:cubicBezTo>
                  <a:close/>
                </a:path>
              </a:pathLst>
            </a:custGeom>
            <a:solidFill>
              <a:srgbClr val="16578D"/>
            </a:solidFill>
          </p:spPr>
        </p:sp>
        <p:sp>
          <p:nvSpPr>
            <p:cNvPr id="30" name="TextBox 30"/>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305557" y="9942210"/>
            <a:ext cx="4377976" cy="537986"/>
            <a:chOff x="0" y="0"/>
            <a:chExt cx="1153047" cy="141692"/>
          </a:xfrm>
        </p:grpSpPr>
        <p:sp>
          <p:nvSpPr>
            <p:cNvPr id="32" name="Freeform 32"/>
            <p:cNvSpPr/>
            <p:nvPr/>
          </p:nvSpPr>
          <p:spPr>
            <a:xfrm>
              <a:off x="0" y="0"/>
              <a:ext cx="1153047" cy="141692"/>
            </a:xfrm>
            <a:custGeom>
              <a:avLst/>
              <a:gdLst/>
              <a:ahLst/>
              <a:cxnLst/>
              <a:rect l="l" t="t" r="r" b="b"/>
              <a:pathLst>
                <a:path w="1153047" h="141692">
                  <a:moveTo>
                    <a:pt x="70846" y="0"/>
                  </a:moveTo>
                  <a:lnTo>
                    <a:pt x="1082201" y="0"/>
                  </a:lnTo>
                  <a:cubicBezTo>
                    <a:pt x="1100991" y="0"/>
                    <a:pt x="1119011" y="7464"/>
                    <a:pt x="1132297" y="20750"/>
                  </a:cubicBezTo>
                  <a:cubicBezTo>
                    <a:pt x="1145583" y="34036"/>
                    <a:pt x="1153047" y="52056"/>
                    <a:pt x="1153047" y="70846"/>
                  </a:cubicBezTo>
                  <a:lnTo>
                    <a:pt x="1153047" y="70846"/>
                  </a:lnTo>
                  <a:cubicBezTo>
                    <a:pt x="1153047" y="89635"/>
                    <a:pt x="1145583" y="107655"/>
                    <a:pt x="1132297" y="120942"/>
                  </a:cubicBezTo>
                  <a:cubicBezTo>
                    <a:pt x="1119011" y="134228"/>
                    <a:pt x="1100991" y="141692"/>
                    <a:pt x="1082201" y="141692"/>
                  </a:cubicBezTo>
                  <a:lnTo>
                    <a:pt x="70846" y="141692"/>
                  </a:lnTo>
                  <a:cubicBezTo>
                    <a:pt x="52056" y="141692"/>
                    <a:pt x="34036" y="134228"/>
                    <a:pt x="20750" y="120942"/>
                  </a:cubicBezTo>
                  <a:cubicBezTo>
                    <a:pt x="7464" y="107655"/>
                    <a:pt x="0" y="89635"/>
                    <a:pt x="0" y="70846"/>
                  </a:cubicBezTo>
                  <a:lnTo>
                    <a:pt x="0" y="70846"/>
                  </a:lnTo>
                  <a:cubicBezTo>
                    <a:pt x="0" y="52056"/>
                    <a:pt x="7464" y="34036"/>
                    <a:pt x="20750" y="20750"/>
                  </a:cubicBezTo>
                  <a:cubicBezTo>
                    <a:pt x="34036" y="7464"/>
                    <a:pt x="52056" y="0"/>
                    <a:pt x="70846" y="0"/>
                  </a:cubicBezTo>
                  <a:close/>
                </a:path>
              </a:pathLst>
            </a:custGeom>
            <a:solidFill>
              <a:srgbClr val="FFD60A"/>
            </a:solidFill>
          </p:spPr>
        </p:sp>
        <p:sp>
          <p:nvSpPr>
            <p:cNvPr id="33" name="TextBox 33"/>
            <p:cNvSpPr txBox="1"/>
            <p:nvPr/>
          </p:nvSpPr>
          <p:spPr>
            <a:xfrm>
              <a:off x="0" y="-47625"/>
              <a:ext cx="1153047" cy="189317"/>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1390909" y="7907499"/>
            <a:ext cx="554370" cy="555064"/>
          </a:xfrm>
          <a:custGeom>
            <a:avLst/>
            <a:gdLst/>
            <a:ahLst/>
            <a:cxnLst/>
            <a:rect l="l" t="t" r="r" b="b"/>
            <a:pathLst>
              <a:path w="554370" h="555064">
                <a:moveTo>
                  <a:pt x="0" y="0"/>
                </a:moveTo>
                <a:lnTo>
                  <a:pt x="554370" y="0"/>
                </a:lnTo>
                <a:lnTo>
                  <a:pt x="554370" y="555064"/>
                </a:lnTo>
                <a:lnTo>
                  <a:pt x="0" y="5550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5" name="Freeform 35"/>
          <p:cNvSpPr/>
          <p:nvPr/>
        </p:nvSpPr>
        <p:spPr>
          <a:xfrm>
            <a:off x="1365696" y="6240682"/>
            <a:ext cx="605355" cy="605355"/>
          </a:xfrm>
          <a:custGeom>
            <a:avLst/>
            <a:gdLst/>
            <a:ahLst/>
            <a:cxnLst/>
            <a:rect l="l" t="t" r="r" b="b"/>
            <a:pathLst>
              <a:path w="605355" h="605355">
                <a:moveTo>
                  <a:pt x="0" y="0"/>
                </a:moveTo>
                <a:lnTo>
                  <a:pt x="605355" y="0"/>
                </a:lnTo>
                <a:lnTo>
                  <a:pt x="605355" y="605355"/>
                </a:lnTo>
                <a:lnTo>
                  <a:pt x="0" y="6053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6" name="Freeform 36"/>
          <p:cNvSpPr/>
          <p:nvPr/>
        </p:nvSpPr>
        <p:spPr>
          <a:xfrm>
            <a:off x="7578368" y="7847939"/>
            <a:ext cx="605922" cy="674183"/>
          </a:xfrm>
          <a:custGeom>
            <a:avLst/>
            <a:gdLst/>
            <a:ahLst/>
            <a:cxnLst/>
            <a:rect l="l" t="t" r="r" b="b"/>
            <a:pathLst>
              <a:path w="605922" h="674183">
                <a:moveTo>
                  <a:pt x="0" y="0"/>
                </a:moveTo>
                <a:lnTo>
                  <a:pt x="605922" y="0"/>
                </a:lnTo>
                <a:lnTo>
                  <a:pt x="605922" y="674184"/>
                </a:lnTo>
                <a:lnTo>
                  <a:pt x="0" y="6741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7" name="Freeform 37"/>
          <p:cNvSpPr/>
          <p:nvPr/>
        </p:nvSpPr>
        <p:spPr>
          <a:xfrm>
            <a:off x="7567993" y="6308357"/>
            <a:ext cx="626673" cy="470005"/>
          </a:xfrm>
          <a:custGeom>
            <a:avLst/>
            <a:gdLst/>
            <a:ahLst/>
            <a:cxnLst/>
            <a:rect l="l" t="t" r="r" b="b"/>
            <a:pathLst>
              <a:path w="626673" h="470005">
                <a:moveTo>
                  <a:pt x="0" y="0"/>
                </a:moveTo>
                <a:lnTo>
                  <a:pt x="626673" y="0"/>
                </a:lnTo>
                <a:lnTo>
                  <a:pt x="626673" y="470005"/>
                </a:lnTo>
                <a:lnTo>
                  <a:pt x="0" y="47000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8" name="Freeform 38"/>
          <p:cNvSpPr/>
          <p:nvPr/>
        </p:nvSpPr>
        <p:spPr>
          <a:xfrm>
            <a:off x="12009966" y="9944100"/>
            <a:ext cx="1177504" cy="797759"/>
          </a:xfrm>
          <a:custGeom>
            <a:avLst/>
            <a:gdLst/>
            <a:ahLst/>
            <a:cxnLst/>
            <a:rect l="l" t="t" r="r" b="b"/>
            <a:pathLst>
              <a:path w="1177504" h="797759">
                <a:moveTo>
                  <a:pt x="0" y="0"/>
                </a:moveTo>
                <a:lnTo>
                  <a:pt x="1177504" y="0"/>
                </a:lnTo>
                <a:lnTo>
                  <a:pt x="1177504" y="797759"/>
                </a:lnTo>
                <a:lnTo>
                  <a:pt x="0" y="79775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9" name="Freeform 39"/>
          <p:cNvSpPr/>
          <p:nvPr/>
        </p:nvSpPr>
        <p:spPr>
          <a:xfrm>
            <a:off x="-588752" y="-398880"/>
            <a:ext cx="1177504" cy="797759"/>
          </a:xfrm>
          <a:custGeom>
            <a:avLst/>
            <a:gdLst/>
            <a:ahLst/>
            <a:cxnLst/>
            <a:rect l="l" t="t" r="r" b="b"/>
            <a:pathLst>
              <a:path w="1177504" h="797759">
                <a:moveTo>
                  <a:pt x="0" y="0"/>
                </a:moveTo>
                <a:lnTo>
                  <a:pt x="1177504" y="0"/>
                </a:lnTo>
                <a:lnTo>
                  <a:pt x="1177504" y="797760"/>
                </a:lnTo>
                <a:lnTo>
                  <a:pt x="0" y="79776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40" name="TextBox 40"/>
          <p:cNvSpPr txBox="1"/>
          <p:nvPr/>
        </p:nvSpPr>
        <p:spPr>
          <a:xfrm>
            <a:off x="1028700" y="2390136"/>
            <a:ext cx="7786186" cy="1449988"/>
          </a:xfrm>
          <a:prstGeom prst="rect">
            <a:avLst/>
          </a:prstGeom>
        </p:spPr>
        <p:txBody>
          <a:bodyPr lIns="0" tIns="0" rIns="0" bIns="0" rtlCol="0" anchor="t">
            <a:spAutoFit/>
          </a:bodyPr>
          <a:lstStyle/>
          <a:p>
            <a:pPr algn="l">
              <a:lnSpc>
                <a:spcPts val="11435"/>
              </a:lnSpc>
            </a:pPr>
            <a:r>
              <a:rPr lang="en-US" sz="9529" b="1">
                <a:solidFill>
                  <a:srgbClr val="243B55"/>
                </a:solidFill>
                <a:latin typeface="Montserrat Bold"/>
                <a:ea typeface="Montserrat Bold"/>
                <a:cs typeface="Montserrat Bold"/>
                <a:sym typeface="Montserrat Bold"/>
              </a:rPr>
              <a:t>BIG THANKS!</a:t>
            </a:r>
          </a:p>
        </p:txBody>
      </p:sp>
      <p:sp>
        <p:nvSpPr>
          <p:cNvPr id="41" name="TextBox 41"/>
          <p:cNvSpPr txBox="1"/>
          <p:nvPr/>
        </p:nvSpPr>
        <p:spPr>
          <a:xfrm>
            <a:off x="2570902" y="6282374"/>
            <a:ext cx="4338151" cy="464820"/>
          </a:xfrm>
          <a:prstGeom prst="rect">
            <a:avLst/>
          </a:prstGeom>
        </p:spPr>
        <p:txBody>
          <a:bodyPr lIns="0" tIns="0" rIns="0" bIns="0" rtlCol="0" anchor="t">
            <a:spAutoFit/>
          </a:bodyPr>
          <a:lstStyle/>
          <a:p>
            <a:pPr algn="l">
              <a:lnSpc>
                <a:spcPts val="3779"/>
              </a:lnSpc>
            </a:pPr>
            <a:r>
              <a:rPr lang="en-US" sz="2699" b="1">
                <a:solidFill>
                  <a:srgbClr val="243B55"/>
                </a:solidFill>
                <a:latin typeface="Public Sans Bold"/>
                <a:ea typeface="Public Sans Bold"/>
                <a:cs typeface="Public Sans Bold"/>
                <a:sym typeface="Public Sans Bold"/>
              </a:rPr>
              <a:t>www.reallygreatsite.com</a:t>
            </a:r>
          </a:p>
        </p:txBody>
      </p:sp>
      <p:sp>
        <p:nvSpPr>
          <p:cNvPr id="42" name="TextBox 42"/>
          <p:cNvSpPr txBox="1"/>
          <p:nvPr/>
        </p:nvSpPr>
        <p:spPr>
          <a:xfrm>
            <a:off x="8784137" y="6282374"/>
            <a:ext cx="3547576" cy="464820"/>
          </a:xfrm>
          <a:prstGeom prst="rect">
            <a:avLst/>
          </a:prstGeom>
        </p:spPr>
        <p:txBody>
          <a:bodyPr lIns="0" tIns="0" rIns="0" bIns="0" rtlCol="0" anchor="t">
            <a:spAutoFit/>
          </a:bodyPr>
          <a:lstStyle/>
          <a:p>
            <a:pPr algn="l">
              <a:lnSpc>
                <a:spcPts val="3779"/>
              </a:lnSpc>
            </a:pPr>
            <a:r>
              <a:rPr lang="en-US" sz="2699" b="1">
                <a:solidFill>
                  <a:srgbClr val="243B55"/>
                </a:solidFill>
                <a:latin typeface="Public Sans Bold"/>
                <a:ea typeface="Public Sans Bold"/>
                <a:cs typeface="Public Sans Bold"/>
                <a:sym typeface="Public Sans Bold"/>
              </a:rPr>
              <a:t>@reallygreatsite.com</a:t>
            </a:r>
          </a:p>
        </p:txBody>
      </p:sp>
      <p:sp>
        <p:nvSpPr>
          <p:cNvPr id="43" name="TextBox 43"/>
          <p:cNvSpPr txBox="1"/>
          <p:nvPr/>
        </p:nvSpPr>
        <p:spPr>
          <a:xfrm>
            <a:off x="2570902" y="7924046"/>
            <a:ext cx="3547576" cy="464820"/>
          </a:xfrm>
          <a:prstGeom prst="rect">
            <a:avLst/>
          </a:prstGeom>
        </p:spPr>
        <p:txBody>
          <a:bodyPr lIns="0" tIns="0" rIns="0" bIns="0" rtlCol="0" anchor="t">
            <a:spAutoFit/>
          </a:bodyPr>
          <a:lstStyle/>
          <a:p>
            <a:pPr algn="l">
              <a:lnSpc>
                <a:spcPts val="3779"/>
              </a:lnSpc>
            </a:pPr>
            <a:r>
              <a:rPr lang="en-US" sz="2699" b="1">
                <a:solidFill>
                  <a:srgbClr val="243B55"/>
                </a:solidFill>
                <a:latin typeface="Public Sans Bold"/>
                <a:ea typeface="Public Sans Bold"/>
                <a:cs typeface="Public Sans Bold"/>
                <a:sym typeface="Public Sans Bold"/>
              </a:rPr>
              <a:t>+91-9589249006</a:t>
            </a:r>
          </a:p>
        </p:txBody>
      </p:sp>
      <p:sp>
        <p:nvSpPr>
          <p:cNvPr id="44" name="TextBox 44"/>
          <p:cNvSpPr txBox="1"/>
          <p:nvPr/>
        </p:nvSpPr>
        <p:spPr>
          <a:xfrm>
            <a:off x="8784137" y="7924046"/>
            <a:ext cx="3547576" cy="464820"/>
          </a:xfrm>
          <a:prstGeom prst="rect">
            <a:avLst/>
          </a:prstGeom>
        </p:spPr>
        <p:txBody>
          <a:bodyPr lIns="0" tIns="0" rIns="0" bIns="0" rtlCol="0" anchor="t">
            <a:spAutoFit/>
          </a:bodyPr>
          <a:lstStyle/>
          <a:p>
            <a:pPr algn="l">
              <a:lnSpc>
                <a:spcPts val="3779"/>
              </a:lnSpc>
            </a:pPr>
            <a:r>
              <a:rPr lang="en-US" sz="2699" b="1">
                <a:solidFill>
                  <a:srgbClr val="243B55"/>
                </a:solidFill>
                <a:latin typeface="Public Sans Bold"/>
                <a:ea typeface="Public Sans Bold"/>
                <a:cs typeface="Public Sans Bold"/>
                <a:sym typeface="Public Sans Bold"/>
              </a:rPr>
              <a:t>LNCT Bhopal</a:t>
            </a:r>
          </a:p>
        </p:txBody>
      </p:sp>
      <p:sp>
        <p:nvSpPr>
          <p:cNvPr id="45" name="Freeform 45"/>
          <p:cNvSpPr/>
          <p:nvPr/>
        </p:nvSpPr>
        <p:spPr>
          <a:xfrm rot="5400000">
            <a:off x="1108429" y="656131"/>
            <a:ext cx="660188" cy="819646"/>
          </a:xfrm>
          <a:custGeom>
            <a:avLst/>
            <a:gdLst/>
            <a:ahLst/>
            <a:cxnLst/>
            <a:rect l="l" t="t" r="r" b="b"/>
            <a:pathLst>
              <a:path w="660188" h="819646">
                <a:moveTo>
                  <a:pt x="0" y="0"/>
                </a:moveTo>
                <a:lnTo>
                  <a:pt x="660188" y="0"/>
                </a:lnTo>
                <a:lnTo>
                  <a:pt x="660188" y="819646"/>
                </a:lnTo>
                <a:lnTo>
                  <a:pt x="0" y="81964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46" name="TextBox 4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3443720" y="3273975"/>
            <a:ext cx="10502929" cy="9025955"/>
            <a:chOff x="0" y="0"/>
            <a:chExt cx="812800" cy="698500"/>
          </a:xfrm>
        </p:grpSpPr>
        <p:sp>
          <p:nvSpPr>
            <p:cNvPr id="4" name="Freeform 4"/>
            <p:cNvSpPr/>
            <p:nvPr/>
          </p:nvSpPr>
          <p:spPr>
            <a:xfrm>
              <a:off x="4813" y="0"/>
              <a:ext cx="803175" cy="698500"/>
            </a:xfrm>
            <a:custGeom>
              <a:avLst/>
              <a:gdLst/>
              <a:ahLst/>
              <a:cxnLst/>
              <a:rect l="l" t="t" r="r" b="b"/>
              <a:pathLst>
                <a:path w="803175" h="698500">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FFD60A"/>
            </a:solidFill>
            <a:ln cap="rnd">
              <a:noFill/>
              <a:prstDash val="solid"/>
              <a:round/>
            </a:ln>
          </p:spPr>
        </p:sp>
        <p:sp>
          <p:nvSpPr>
            <p:cNvPr id="5" name="TextBox 5"/>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Freeform 6"/>
          <p:cNvSpPr/>
          <p:nvPr/>
        </p:nvSpPr>
        <p:spPr>
          <a:xfrm flipV="1">
            <a:off x="9562753" y="9348534"/>
            <a:ext cx="3759752" cy="3332081"/>
          </a:xfrm>
          <a:custGeom>
            <a:avLst/>
            <a:gdLst/>
            <a:ahLst/>
            <a:cxnLst/>
            <a:rect l="l" t="t" r="r" b="b"/>
            <a:pathLst>
              <a:path w="3759752" h="3332081">
                <a:moveTo>
                  <a:pt x="0" y="3332081"/>
                </a:moveTo>
                <a:lnTo>
                  <a:pt x="3759752" y="3332081"/>
                </a:lnTo>
                <a:lnTo>
                  <a:pt x="3759752" y="0"/>
                </a:lnTo>
                <a:lnTo>
                  <a:pt x="0" y="0"/>
                </a:lnTo>
                <a:lnTo>
                  <a:pt x="0" y="3332081"/>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7038415" y="3810817"/>
            <a:ext cx="3389686" cy="2665365"/>
            <a:chOff x="0" y="0"/>
            <a:chExt cx="696717" cy="547840"/>
          </a:xfrm>
        </p:grpSpPr>
        <p:sp>
          <p:nvSpPr>
            <p:cNvPr id="8" name="Freeform 8"/>
            <p:cNvSpPr/>
            <p:nvPr/>
          </p:nvSpPr>
          <p:spPr>
            <a:xfrm>
              <a:off x="8289" y="0"/>
              <a:ext cx="680138" cy="547840"/>
            </a:xfrm>
            <a:custGeom>
              <a:avLst/>
              <a:gdLst/>
              <a:ahLst/>
              <a:cxnLst/>
              <a:rect l="l" t="t" r="r" b="b"/>
              <a:pathLst>
                <a:path w="680138" h="547840">
                  <a:moveTo>
                    <a:pt x="668016" y="301435"/>
                  </a:moveTo>
                  <a:lnTo>
                    <a:pt x="505639" y="520325"/>
                  </a:lnTo>
                  <a:cubicBezTo>
                    <a:pt x="492799" y="537634"/>
                    <a:pt x="472520" y="547840"/>
                    <a:pt x="450968" y="547840"/>
                  </a:cubicBezTo>
                  <a:lnTo>
                    <a:pt x="229170" y="547840"/>
                  </a:lnTo>
                  <a:cubicBezTo>
                    <a:pt x="207619" y="547840"/>
                    <a:pt x="187340" y="537634"/>
                    <a:pt x="174500" y="520325"/>
                  </a:cubicBezTo>
                  <a:lnTo>
                    <a:pt x="12122" y="301435"/>
                  </a:lnTo>
                  <a:cubicBezTo>
                    <a:pt x="0" y="285094"/>
                    <a:pt x="0" y="262745"/>
                    <a:pt x="12122" y="246405"/>
                  </a:cubicBezTo>
                  <a:lnTo>
                    <a:pt x="174500" y="27515"/>
                  </a:lnTo>
                  <a:cubicBezTo>
                    <a:pt x="187340" y="10206"/>
                    <a:pt x="207619" y="0"/>
                    <a:pt x="229170" y="0"/>
                  </a:cubicBezTo>
                  <a:lnTo>
                    <a:pt x="450968" y="0"/>
                  </a:lnTo>
                  <a:cubicBezTo>
                    <a:pt x="472520" y="0"/>
                    <a:pt x="492799" y="10206"/>
                    <a:pt x="505639" y="27515"/>
                  </a:cubicBezTo>
                  <a:lnTo>
                    <a:pt x="668016" y="246405"/>
                  </a:lnTo>
                  <a:cubicBezTo>
                    <a:pt x="680138" y="262745"/>
                    <a:pt x="680138" y="285094"/>
                    <a:pt x="668016" y="301435"/>
                  </a:cubicBezTo>
                  <a:close/>
                </a:path>
              </a:pathLst>
            </a:custGeom>
            <a:solidFill>
              <a:srgbClr val="243B55">
                <a:alpha val="4706"/>
              </a:srgbClr>
            </a:solidFill>
          </p:spPr>
        </p:sp>
        <p:sp>
          <p:nvSpPr>
            <p:cNvPr id="9" name="TextBox 9"/>
            <p:cNvSpPr txBox="1"/>
            <p:nvPr/>
          </p:nvSpPr>
          <p:spPr>
            <a:xfrm>
              <a:off x="114300" y="-47625"/>
              <a:ext cx="468117" cy="59546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7353578">
            <a:off x="1207125" y="8414815"/>
            <a:ext cx="6279545" cy="1610757"/>
          </a:xfrm>
          <a:custGeom>
            <a:avLst/>
            <a:gdLst/>
            <a:ahLst/>
            <a:cxnLst/>
            <a:rect l="l" t="t" r="r" b="b"/>
            <a:pathLst>
              <a:path w="6279545" h="1610757">
                <a:moveTo>
                  <a:pt x="0" y="0"/>
                </a:moveTo>
                <a:lnTo>
                  <a:pt x="6279545" y="0"/>
                </a:lnTo>
                <a:lnTo>
                  <a:pt x="6279545" y="1610757"/>
                </a:lnTo>
                <a:lnTo>
                  <a:pt x="0" y="1610757"/>
                </a:lnTo>
                <a:lnTo>
                  <a:pt x="0" y="0"/>
                </a:lnTo>
                <a:close/>
              </a:path>
            </a:pathLst>
          </a:custGeom>
          <a:blipFill>
            <a:blip r:embed="rId5">
              <a:alphaModFix amt="35000"/>
            </a:blip>
            <a:stretch>
              <a:fillRect t="-1167" b="-1167"/>
            </a:stretch>
          </a:blipFill>
        </p:spPr>
      </p:sp>
      <p:grpSp>
        <p:nvGrpSpPr>
          <p:cNvPr id="11" name="Group 11"/>
          <p:cNvGrpSpPr/>
          <p:nvPr/>
        </p:nvGrpSpPr>
        <p:grpSpPr>
          <a:xfrm>
            <a:off x="1978345" y="6920033"/>
            <a:ext cx="3730241" cy="3205676"/>
            <a:chOff x="0" y="0"/>
            <a:chExt cx="812800" cy="698500"/>
          </a:xfrm>
        </p:grpSpPr>
        <p:sp>
          <p:nvSpPr>
            <p:cNvPr id="12" name="Freeform 12"/>
            <p:cNvSpPr/>
            <p:nvPr/>
          </p:nvSpPr>
          <p:spPr>
            <a:xfrm>
              <a:off x="3587" y="0"/>
              <a:ext cx="805626" cy="698500"/>
            </a:xfrm>
            <a:custGeom>
              <a:avLst/>
              <a:gdLst/>
              <a:ahLst/>
              <a:cxnLst/>
              <a:rect l="l" t="t" r="r" b="b"/>
              <a:pathLst>
                <a:path w="805626" h="698500">
                  <a:moveTo>
                    <a:pt x="799819" y="365395"/>
                  </a:moveTo>
                  <a:lnTo>
                    <a:pt x="615407" y="682355"/>
                  </a:lnTo>
                  <a:cubicBezTo>
                    <a:pt x="609591" y="692351"/>
                    <a:pt x="598899" y="698500"/>
                    <a:pt x="587334" y="698500"/>
                  </a:cubicBezTo>
                  <a:lnTo>
                    <a:pt x="218292" y="698500"/>
                  </a:lnTo>
                  <a:cubicBezTo>
                    <a:pt x="206727" y="698500"/>
                    <a:pt x="196035" y="692351"/>
                    <a:pt x="190219" y="682355"/>
                  </a:cubicBezTo>
                  <a:lnTo>
                    <a:pt x="5807" y="365395"/>
                  </a:lnTo>
                  <a:cubicBezTo>
                    <a:pt x="0" y="355415"/>
                    <a:pt x="0" y="343085"/>
                    <a:pt x="5807" y="333105"/>
                  </a:cubicBezTo>
                  <a:lnTo>
                    <a:pt x="190219" y="16145"/>
                  </a:lnTo>
                  <a:cubicBezTo>
                    <a:pt x="196035" y="6149"/>
                    <a:pt x="206727" y="0"/>
                    <a:pt x="218292" y="0"/>
                  </a:cubicBezTo>
                  <a:lnTo>
                    <a:pt x="587334" y="0"/>
                  </a:lnTo>
                  <a:cubicBezTo>
                    <a:pt x="598899" y="0"/>
                    <a:pt x="609591" y="6149"/>
                    <a:pt x="615407" y="16145"/>
                  </a:cubicBezTo>
                  <a:lnTo>
                    <a:pt x="799819" y="333105"/>
                  </a:lnTo>
                  <a:cubicBezTo>
                    <a:pt x="805626" y="343085"/>
                    <a:pt x="805626" y="355415"/>
                    <a:pt x="799819" y="365395"/>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13" name="TextBox 13"/>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4451356" y="2283375"/>
            <a:ext cx="10159941" cy="8731199"/>
            <a:chOff x="0" y="0"/>
            <a:chExt cx="812800" cy="698500"/>
          </a:xfrm>
        </p:grpSpPr>
        <p:sp>
          <p:nvSpPr>
            <p:cNvPr id="15" name="Freeform 15"/>
            <p:cNvSpPr/>
            <p:nvPr/>
          </p:nvSpPr>
          <p:spPr>
            <a:xfrm>
              <a:off x="5268" y="0"/>
              <a:ext cx="802265" cy="698500"/>
            </a:xfrm>
            <a:custGeom>
              <a:avLst/>
              <a:gdLst/>
              <a:ahLst/>
              <a:cxnLst/>
              <a:rect l="l" t="t" r="r" b="b"/>
              <a:pathLst>
                <a:path w="802265" h="698500">
                  <a:moveTo>
                    <a:pt x="793737" y="372961"/>
                  </a:moveTo>
                  <a:lnTo>
                    <a:pt x="618127" y="674789"/>
                  </a:lnTo>
                  <a:cubicBezTo>
                    <a:pt x="609586" y="689469"/>
                    <a:pt x="593884" y="698500"/>
                    <a:pt x="576900" y="698500"/>
                  </a:cubicBezTo>
                  <a:lnTo>
                    <a:pt x="225364" y="698500"/>
                  </a:lnTo>
                  <a:cubicBezTo>
                    <a:pt x="208380" y="698500"/>
                    <a:pt x="192678" y="689469"/>
                    <a:pt x="184137" y="674789"/>
                  </a:cubicBezTo>
                  <a:lnTo>
                    <a:pt x="8527" y="372961"/>
                  </a:lnTo>
                  <a:cubicBezTo>
                    <a:pt x="0" y="358304"/>
                    <a:pt x="0" y="340196"/>
                    <a:pt x="8527" y="325539"/>
                  </a:cubicBezTo>
                  <a:lnTo>
                    <a:pt x="184137" y="23711"/>
                  </a:lnTo>
                  <a:cubicBezTo>
                    <a:pt x="192678" y="9031"/>
                    <a:pt x="208380" y="0"/>
                    <a:pt x="225364" y="0"/>
                  </a:cubicBezTo>
                  <a:lnTo>
                    <a:pt x="576900" y="0"/>
                  </a:lnTo>
                  <a:cubicBezTo>
                    <a:pt x="593884" y="0"/>
                    <a:pt x="609586" y="9031"/>
                    <a:pt x="618127" y="23711"/>
                  </a:cubicBezTo>
                  <a:lnTo>
                    <a:pt x="793737" y="325539"/>
                  </a:lnTo>
                  <a:cubicBezTo>
                    <a:pt x="802264" y="340196"/>
                    <a:pt x="802264" y="358304"/>
                    <a:pt x="793737" y="372961"/>
                  </a:cubicBezTo>
                  <a:close/>
                </a:path>
              </a:pathLst>
            </a:custGeom>
            <a:blipFill>
              <a:blip r:embed="rId6"/>
              <a:stretch>
                <a:fillRect l="-15443" r="-15443"/>
              </a:stretch>
            </a:blipFill>
            <a:ln w="95250" cap="rnd">
              <a:solidFill>
                <a:srgbClr val="FFFFFF"/>
              </a:solidFill>
              <a:prstDash val="solid"/>
              <a:round/>
            </a:ln>
          </p:spPr>
        </p:sp>
      </p:grpSp>
      <p:sp>
        <p:nvSpPr>
          <p:cNvPr id="16" name="TextBox 16"/>
          <p:cNvSpPr txBox="1"/>
          <p:nvPr/>
        </p:nvSpPr>
        <p:spPr>
          <a:xfrm>
            <a:off x="4606499" y="2359575"/>
            <a:ext cx="8716006" cy="838200"/>
          </a:xfrm>
          <a:prstGeom prst="rect">
            <a:avLst/>
          </a:prstGeom>
        </p:spPr>
        <p:txBody>
          <a:bodyPr lIns="0" tIns="0" rIns="0" bIns="0" rtlCol="0" anchor="t">
            <a:spAutoFit/>
          </a:bodyPr>
          <a:lstStyle/>
          <a:p>
            <a:pPr algn="l">
              <a:lnSpc>
                <a:spcPts val="6600"/>
              </a:lnSpc>
            </a:pPr>
            <a:r>
              <a:rPr lang="en-US" sz="5500" b="1">
                <a:solidFill>
                  <a:srgbClr val="243B55"/>
                </a:solidFill>
                <a:latin typeface="Roca One Bold"/>
                <a:ea typeface="Roca One Bold"/>
                <a:cs typeface="Roca One Bold"/>
                <a:sym typeface="Roca One Bold"/>
              </a:rPr>
              <a:t>PROBLEM STATEMENT</a:t>
            </a:r>
          </a:p>
        </p:txBody>
      </p:sp>
      <p:grpSp>
        <p:nvGrpSpPr>
          <p:cNvPr id="17" name="Group 17"/>
          <p:cNvGrpSpPr/>
          <p:nvPr/>
        </p:nvGrpSpPr>
        <p:grpSpPr>
          <a:xfrm>
            <a:off x="11442629" y="-5751980"/>
            <a:ext cx="10502929" cy="9025955"/>
            <a:chOff x="0" y="0"/>
            <a:chExt cx="812800" cy="698500"/>
          </a:xfrm>
        </p:grpSpPr>
        <p:sp>
          <p:nvSpPr>
            <p:cNvPr id="18" name="Freeform 18"/>
            <p:cNvSpPr/>
            <p:nvPr/>
          </p:nvSpPr>
          <p:spPr>
            <a:xfrm>
              <a:off x="4813" y="0"/>
              <a:ext cx="803175" cy="698500"/>
            </a:xfrm>
            <a:custGeom>
              <a:avLst/>
              <a:gdLst/>
              <a:ahLst/>
              <a:cxnLst/>
              <a:rect l="l" t="t" r="r" b="b"/>
              <a:pathLst>
                <a:path w="803175" h="698500">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16578D"/>
            </a:solidFill>
            <a:ln cap="rnd">
              <a:noFill/>
              <a:prstDash val="solid"/>
              <a:round/>
            </a:ln>
          </p:spPr>
        </p:sp>
        <p:sp>
          <p:nvSpPr>
            <p:cNvPr id="19" name="TextBox 19"/>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0" name="Group 20"/>
          <p:cNvGrpSpPr/>
          <p:nvPr/>
        </p:nvGrpSpPr>
        <p:grpSpPr>
          <a:xfrm>
            <a:off x="13573908" y="-4096368"/>
            <a:ext cx="8000049" cy="6875042"/>
            <a:chOff x="0" y="0"/>
            <a:chExt cx="812800" cy="698500"/>
          </a:xfrm>
        </p:grpSpPr>
        <p:sp>
          <p:nvSpPr>
            <p:cNvPr id="21" name="Freeform 21"/>
            <p:cNvSpPr/>
            <p:nvPr/>
          </p:nvSpPr>
          <p:spPr>
            <a:xfrm>
              <a:off x="6318" y="0"/>
              <a:ext cx="800164" cy="698500"/>
            </a:xfrm>
            <a:custGeom>
              <a:avLst/>
              <a:gdLst/>
              <a:ahLst/>
              <a:cxnLst/>
              <a:rect l="l" t="t" r="r" b="b"/>
              <a:pathLst>
                <a:path w="800164" h="698500">
                  <a:moveTo>
                    <a:pt x="789935" y="377690"/>
                  </a:moveTo>
                  <a:lnTo>
                    <a:pt x="619829" y="670060"/>
                  </a:lnTo>
                  <a:cubicBezTo>
                    <a:pt x="609584" y="687668"/>
                    <a:pt x="590750" y="698500"/>
                    <a:pt x="570379" y="698500"/>
                  </a:cubicBezTo>
                  <a:lnTo>
                    <a:pt x="229785" y="698500"/>
                  </a:lnTo>
                  <a:cubicBezTo>
                    <a:pt x="209414" y="698500"/>
                    <a:pt x="190580" y="687668"/>
                    <a:pt x="180335" y="670060"/>
                  </a:cubicBezTo>
                  <a:lnTo>
                    <a:pt x="10229" y="377690"/>
                  </a:lnTo>
                  <a:cubicBezTo>
                    <a:pt x="0" y="360109"/>
                    <a:pt x="0" y="338391"/>
                    <a:pt x="10229" y="320810"/>
                  </a:cubicBezTo>
                  <a:lnTo>
                    <a:pt x="180335" y="28440"/>
                  </a:lnTo>
                  <a:cubicBezTo>
                    <a:pt x="190580" y="10832"/>
                    <a:pt x="209414" y="0"/>
                    <a:pt x="229785" y="0"/>
                  </a:cubicBezTo>
                  <a:lnTo>
                    <a:pt x="570379" y="0"/>
                  </a:lnTo>
                  <a:cubicBezTo>
                    <a:pt x="590750" y="0"/>
                    <a:pt x="609584" y="10832"/>
                    <a:pt x="619829" y="28440"/>
                  </a:cubicBezTo>
                  <a:lnTo>
                    <a:pt x="789935" y="320810"/>
                  </a:lnTo>
                  <a:cubicBezTo>
                    <a:pt x="800164" y="338391"/>
                    <a:pt x="800164" y="360109"/>
                    <a:pt x="789935" y="377690"/>
                  </a:cubicBezTo>
                  <a:close/>
                </a:path>
              </a:pathLst>
            </a:custGeom>
            <a:solidFill>
              <a:srgbClr val="243B55"/>
            </a:solidFill>
            <a:ln cap="rnd">
              <a:noFill/>
              <a:prstDash val="solid"/>
              <a:round/>
            </a:ln>
          </p:spPr>
        </p:sp>
        <p:sp>
          <p:nvSpPr>
            <p:cNvPr id="22" name="TextBox 22"/>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3" name="Group 23"/>
          <p:cNvGrpSpPr/>
          <p:nvPr/>
        </p:nvGrpSpPr>
        <p:grpSpPr>
          <a:xfrm>
            <a:off x="15925325" y="440431"/>
            <a:ext cx="3297214" cy="2833543"/>
            <a:chOff x="0" y="0"/>
            <a:chExt cx="812800" cy="698500"/>
          </a:xfrm>
        </p:grpSpPr>
        <p:sp>
          <p:nvSpPr>
            <p:cNvPr id="24" name="Freeform 24"/>
            <p:cNvSpPr/>
            <p:nvPr/>
          </p:nvSpPr>
          <p:spPr>
            <a:xfrm>
              <a:off x="4058" y="0"/>
              <a:ext cx="804684" cy="698500"/>
            </a:xfrm>
            <a:custGeom>
              <a:avLst/>
              <a:gdLst/>
              <a:ahLst/>
              <a:cxnLst/>
              <a:rect l="l" t="t" r="r" b="b"/>
              <a:pathLst>
                <a:path w="804684" h="698500">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25" name="TextBox 25"/>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6" name="Freeform 26"/>
          <p:cNvSpPr/>
          <p:nvPr/>
        </p:nvSpPr>
        <p:spPr>
          <a:xfrm>
            <a:off x="-988600" y="-658846"/>
            <a:ext cx="2966944" cy="2570115"/>
          </a:xfrm>
          <a:custGeom>
            <a:avLst/>
            <a:gdLst/>
            <a:ahLst/>
            <a:cxnLst/>
            <a:rect l="l" t="t" r="r" b="b"/>
            <a:pathLst>
              <a:path w="2966944" h="2570115">
                <a:moveTo>
                  <a:pt x="0" y="0"/>
                </a:moveTo>
                <a:lnTo>
                  <a:pt x="2966945" y="0"/>
                </a:lnTo>
                <a:lnTo>
                  <a:pt x="2966945" y="2570115"/>
                </a:lnTo>
                <a:lnTo>
                  <a:pt x="0" y="2570115"/>
                </a:lnTo>
                <a:lnTo>
                  <a:pt x="0" y="0"/>
                </a:lnTo>
                <a:close/>
              </a:path>
            </a:pathLst>
          </a:custGeom>
          <a:blipFill>
            <a:blip r:embed="rId7">
              <a:alphaModFix amt="5000"/>
              <a:extLst>
                <a:ext uri="{96DAC541-7B7A-43D3-8B79-37D633B846F1}">
                  <asvg:svgBlip xmlns:asvg="http://schemas.microsoft.com/office/drawing/2016/SVG/main" r:embed="rId8"/>
                </a:ext>
              </a:extLst>
            </a:blip>
            <a:stretch>
              <a:fillRect/>
            </a:stretch>
          </a:blipFill>
        </p:spPr>
      </p:sp>
      <p:sp>
        <p:nvSpPr>
          <p:cNvPr id="27" name="Freeform 27"/>
          <p:cNvSpPr/>
          <p:nvPr/>
        </p:nvSpPr>
        <p:spPr>
          <a:xfrm>
            <a:off x="-675504" y="10059862"/>
            <a:ext cx="1351009" cy="454277"/>
          </a:xfrm>
          <a:custGeom>
            <a:avLst/>
            <a:gdLst/>
            <a:ahLst/>
            <a:cxnLst/>
            <a:rect l="l" t="t" r="r" b="b"/>
            <a:pathLst>
              <a:path w="1351009" h="454277">
                <a:moveTo>
                  <a:pt x="0" y="0"/>
                </a:moveTo>
                <a:lnTo>
                  <a:pt x="1351008" y="0"/>
                </a:lnTo>
                <a:lnTo>
                  <a:pt x="1351008" y="454276"/>
                </a:lnTo>
                <a:lnTo>
                  <a:pt x="0" y="4542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8" name="Freeform 28"/>
          <p:cNvSpPr/>
          <p:nvPr/>
        </p:nvSpPr>
        <p:spPr>
          <a:xfrm>
            <a:off x="13573908" y="-444369"/>
            <a:ext cx="1177504" cy="797759"/>
          </a:xfrm>
          <a:custGeom>
            <a:avLst/>
            <a:gdLst/>
            <a:ahLst/>
            <a:cxnLst/>
            <a:rect l="l" t="t" r="r" b="b"/>
            <a:pathLst>
              <a:path w="1177504" h="797759">
                <a:moveTo>
                  <a:pt x="0" y="0"/>
                </a:moveTo>
                <a:lnTo>
                  <a:pt x="1177504" y="0"/>
                </a:lnTo>
                <a:lnTo>
                  <a:pt x="1177504" y="797760"/>
                </a:lnTo>
                <a:lnTo>
                  <a:pt x="0" y="7977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Freeform 29"/>
          <p:cNvSpPr/>
          <p:nvPr/>
        </p:nvSpPr>
        <p:spPr>
          <a:xfrm rot="-10800000">
            <a:off x="-308460" y="-758506"/>
            <a:ext cx="2164275" cy="1111896"/>
          </a:xfrm>
          <a:custGeom>
            <a:avLst/>
            <a:gdLst/>
            <a:ahLst/>
            <a:cxnLst/>
            <a:rect l="l" t="t" r="r" b="b"/>
            <a:pathLst>
              <a:path w="2164275" h="1111896">
                <a:moveTo>
                  <a:pt x="0" y="0"/>
                </a:moveTo>
                <a:lnTo>
                  <a:pt x="2164275" y="0"/>
                </a:lnTo>
                <a:lnTo>
                  <a:pt x="2164275" y="1111897"/>
                </a:lnTo>
                <a:lnTo>
                  <a:pt x="0" y="11118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0" name="Freeform 30"/>
          <p:cNvSpPr/>
          <p:nvPr/>
        </p:nvSpPr>
        <p:spPr>
          <a:xfrm rot="-10800000" flipV="1">
            <a:off x="16553467" y="9975766"/>
            <a:ext cx="2164275" cy="1111896"/>
          </a:xfrm>
          <a:custGeom>
            <a:avLst/>
            <a:gdLst/>
            <a:ahLst/>
            <a:cxnLst/>
            <a:rect l="l" t="t" r="r" b="b"/>
            <a:pathLst>
              <a:path w="2164275" h="1111896">
                <a:moveTo>
                  <a:pt x="0" y="1111896"/>
                </a:moveTo>
                <a:lnTo>
                  <a:pt x="2164275" y="1111896"/>
                </a:lnTo>
                <a:lnTo>
                  <a:pt x="2164275" y="0"/>
                </a:lnTo>
                <a:lnTo>
                  <a:pt x="0" y="0"/>
                </a:lnTo>
                <a:lnTo>
                  <a:pt x="0" y="1111896"/>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1" name="TextBox 31"/>
          <p:cNvSpPr txBox="1"/>
          <p:nvPr/>
        </p:nvSpPr>
        <p:spPr>
          <a:xfrm>
            <a:off x="7059209" y="4072547"/>
            <a:ext cx="10200091" cy="3124285"/>
          </a:xfrm>
          <a:prstGeom prst="rect">
            <a:avLst/>
          </a:prstGeom>
        </p:spPr>
        <p:txBody>
          <a:bodyPr lIns="0" tIns="0" rIns="0" bIns="0" rtlCol="0" anchor="t">
            <a:spAutoFit/>
          </a:bodyPr>
          <a:lstStyle/>
          <a:p>
            <a:pPr algn="l">
              <a:lnSpc>
                <a:spcPts val="4195"/>
              </a:lnSpc>
            </a:pPr>
            <a:r>
              <a:rPr lang="en-US" sz="2996">
                <a:solidFill>
                  <a:srgbClr val="1D1A1B"/>
                </a:solidFill>
                <a:latin typeface="Alice"/>
                <a:ea typeface="Alice"/>
                <a:cs typeface="Alice"/>
                <a:sym typeface="Alice"/>
              </a:rPr>
              <a:t>"Every year, over 10 lakh students prepare for JEE, but many face challenges such as lack of personalized guidance, stress from vast syllabi, unequal access to resources, and difficulty tracking progress. Current platforms are either too generic or too expensive, leaving a gap for AI-driven, student-focused solutions."</a:t>
            </a:r>
          </a:p>
        </p:txBody>
      </p:sp>
      <p:sp>
        <p:nvSpPr>
          <p:cNvPr id="32" name="TextBox 3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4217462" y="311604"/>
            <a:ext cx="3389686" cy="3415392"/>
            <a:chOff x="0" y="0"/>
            <a:chExt cx="696717" cy="702000"/>
          </a:xfrm>
        </p:grpSpPr>
        <p:sp>
          <p:nvSpPr>
            <p:cNvPr id="4" name="Freeform 4"/>
            <p:cNvSpPr/>
            <p:nvPr/>
          </p:nvSpPr>
          <p:spPr>
            <a:xfrm>
              <a:off x="6547" y="0"/>
              <a:ext cx="683623" cy="702000"/>
            </a:xfrm>
            <a:custGeom>
              <a:avLst/>
              <a:gdLst/>
              <a:ahLst/>
              <a:cxnLst/>
              <a:rect l="l" t="t" r="r" b="b"/>
              <a:pathLst>
                <a:path w="683623" h="702000">
                  <a:moveTo>
                    <a:pt x="673005" y="380650"/>
                  </a:moveTo>
                  <a:lnTo>
                    <a:pt x="504134" y="672351"/>
                  </a:lnTo>
                  <a:cubicBezTo>
                    <a:pt x="493511" y="690701"/>
                    <a:pt x="473914" y="702000"/>
                    <a:pt x="452710" y="702000"/>
                  </a:cubicBezTo>
                  <a:lnTo>
                    <a:pt x="230912" y="702000"/>
                  </a:lnTo>
                  <a:cubicBezTo>
                    <a:pt x="209709" y="702000"/>
                    <a:pt x="190112" y="690701"/>
                    <a:pt x="179488" y="672351"/>
                  </a:cubicBezTo>
                  <a:lnTo>
                    <a:pt x="10618" y="380650"/>
                  </a:lnTo>
                  <a:cubicBezTo>
                    <a:pt x="0" y="362309"/>
                    <a:pt x="0" y="339691"/>
                    <a:pt x="10618" y="321351"/>
                  </a:cubicBezTo>
                  <a:lnTo>
                    <a:pt x="179488" y="29649"/>
                  </a:lnTo>
                  <a:cubicBezTo>
                    <a:pt x="190112" y="11299"/>
                    <a:pt x="209709" y="0"/>
                    <a:pt x="230912" y="0"/>
                  </a:cubicBezTo>
                  <a:lnTo>
                    <a:pt x="452710" y="0"/>
                  </a:lnTo>
                  <a:cubicBezTo>
                    <a:pt x="473914" y="0"/>
                    <a:pt x="493511" y="11299"/>
                    <a:pt x="504134" y="29649"/>
                  </a:cubicBezTo>
                  <a:lnTo>
                    <a:pt x="673005" y="321351"/>
                  </a:lnTo>
                  <a:cubicBezTo>
                    <a:pt x="683623" y="339691"/>
                    <a:pt x="683623" y="362309"/>
                    <a:pt x="673005" y="380650"/>
                  </a:cubicBezTo>
                  <a:close/>
                </a:path>
              </a:pathLst>
            </a:custGeom>
            <a:solidFill>
              <a:srgbClr val="243B55">
                <a:alpha val="4706"/>
              </a:srgbClr>
            </a:solidFill>
          </p:spPr>
        </p:sp>
        <p:sp>
          <p:nvSpPr>
            <p:cNvPr id="5" name="TextBox 5"/>
            <p:cNvSpPr txBox="1"/>
            <p:nvPr/>
          </p:nvSpPr>
          <p:spPr>
            <a:xfrm>
              <a:off x="114300" y="-47625"/>
              <a:ext cx="468117" cy="74962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flipV="1">
            <a:off x="11648768" y="9648593"/>
            <a:ext cx="3421181" cy="3032021"/>
          </a:xfrm>
          <a:custGeom>
            <a:avLst/>
            <a:gdLst/>
            <a:ahLst/>
            <a:cxnLst/>
            <a:rect l="l" t="t" r="r" b="b"/>
            <a:pathLst>
              <a:path w="3421181" h="3032021">
                <a:moveTo>
                  <a:pt x="0" y="3032022"/>
                </a:moveTo>
                <a:lnTo>
                  <a:pt x="3421181" y="3032022"/>
                </a:lnTo>
                <a:lnTo>
                  <a:pt x="3421181" y="0"/>
                </a:lnTo>
                <a:lnTo>
                  <a:pt x="0" y="0"/>
                </a:lnTo>
                <a:lnTo>
                  <a:pt x="0" y="3032022"/>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5545789" y="4117521"/>
            <a:ext cx="16273838" cy="1902563"/>
            <a:chOff x="0" y="0"/>
            <a:chExt cx="4286114" cy="501087"/>
          </a:xfrm>
        </p:grpSpPr>
        <p:sp>
          <p:nvSpPr>
            <p:cNvPr id="8" name="Freeform 8"/>
            <p:cNvSpPr/>
            <p:nvPr/>
          </p:nvSpPr>
          <p:spPr>
            <a:xfrm>
              <a:off x="0" y="0"/>
              <a:ext cx="4286114" cy="501087"/>
            </a:xfrm>
            <a:custGeom>
              <a:avLst/>
              <a:gdLst/>
              <a:ahLst/>
              <a:cxnLst/>
              <a:rect l="l" t="t" r="r" b="b"/>
              <a:pathLst>
                <a:path w="4286114" h="501087">
                  <a:moveTo>
                    <a:pt x="47573" y="0"/>
                  </a:moveTo>
                  <a:lnTo>
                    <a:pt x="4238541" y="0"/>
                  </a:lnTo>
                  <a:cubicBezTo>
                    <a:pt x="4251158" y="0"/>
                    <a:pt x="4263258" y="5012"/>
                    <a:pt x="4272180" y="13934"/>
                  </a:cubicBezTo>
                  <a:cubicBezTo>
                    <a:pt x="4281101" y="22855"/>
                    <a:pt x="4286114" y="34956"/>
                    <a:pt x="4286114" y="47573"/>
                  </a:cubicBezTo>
                  <a:lnTo>
                    <a:pt x="4286114" y="453514"/>
                  </a:lnTo>
                  <a:cubicBezTo>
                    <a:pt x="4286114" y="466131"/>
                    <a:pt x="4281101" y="478231"/>
                    <a:pt x="4272180" y="487153"/>
                  </a:cubicBezTo>
                  <a:cubicBezTo>
                    <a:pt x="4263258" y="496074"/>
                    <a:pt x="4251158" y="501087"/>
                    <a:pt x="4238541" y="501087"/>
                  </a:cubicBezTo>
                  <a:lnTo>
                    <a:pt x="47573" y="501087"/>
                  </a:lnTo>
                  <a:cubicBezTo>
                    <a:pt x="34956" y="501087"/>
                    <a:pt x="22855" y="496074"/>
                    <a:pt x="13934" y="487153"/>
                  </a:cubicBezTo>
                  <a:cubicBezTo>
                    <a:pt x="5012" y="478231"/>
                    <a:pt x="0" y="466131"/>
                    <a:pt x="0" y="453514"/>
                  </a:cubicBezTo>
                  <a:lnTo>
                    <a:pt x="0" y="47573"/>
                  </a:lnTo>
                  <a:cubicBezTo>
                    <a:pt x="0" y="34956"/>
                    <a:pt x="5012" y="22855"/>
                    <a:pt x="13934" y="13934"/>
                  </a:cubicBezTo>
                  <a:cubicBezTo>
                    <a:pt x="22855" y="5012"/>
                    <a:pt x="34956" y="0"/>
                    <a:pt x="47573" y="0"/>
                  </a:cubicBezTo>
                  <a:close/>
                </a:path>
              </a:pathLst>
            </a:custGeom>
            <a:solidFill>
              <a:srgbClr val="16578D"/>
            </a:solidFill>
          </p:spPr>
        </p:sp>
        <p:sp>
          <p:nvSpPr>
            <p:cNvPr id="9" name="TextBox 9"/>
            <p:cNvSpPr txBox="1"/>
            <p:nvPr/>
          </p:nvSpPr>
          <p:spPr>
            <a:xfrm>
              <a:off x="0" y="-47625"/>
              <a:ext cx="4286114" cy="54871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2398835" y="4344414"/>
            <a:ext cx="1833367" cy="1833367"/>
          </a:xfrm>
          <a:custGeom>
            <a:avLst/>
            <a:gdLst/>
            <a:ahLst/>
            <a:cxnLst/>
            <a:rect l="l" t="t" r="r" b="b"/>
            <a:pathLst>
              <a:path w="1833367" h="1833367">
                <a:moveTo>
                  <a:pt x="0" y="0"/>
                </a:moveTo>
                <a:lnTo>
                  <a:pt x="1833367" y="0"/>
                </a:lnTo>
                <a:lnTo>
                  <a:pt x="1833367" y="1833367"/>
                </a:lnTo>
                <a:lnTo>
                  <a:pt x="0" y="1833367"/>
                </a:lnTo>
                <a:lnTo>
                  <a:pt x="0" y="0"/>
                </a:lnTo>
                <a:close/>
              </a:path>
            </a:pathLst>
          </a:custGeom>
          <a:blipFill>
            <a:blip r:embed="rId5">
              <a:alphaModFix amt="40000"/>
              <a:extLst>
                <a:ext uri="{96DAC541-7B7A-43D3-8B79-37D633B846F1}">
                  <asvg:svgBlip xmlns:asvg="http://schemas.microsoft.com/office/drawing/2016/SVG/main" r:embed="rId6"/>
                </a:ext>
              </a:extLst>
            </a:blip>
            <a:stretch>
              <a:fillRect/>
            </a:stretch>
          </a:blipFill>
        </p:spPr>
      </p:sp>
      <p:sp>
        <p:nvSpPr>
          <p:cNvPr id="11" name="Freeform 11"/>
          <p:cNvSpPr/>
          <p:nvPr/>
        </p:nvSpPr>
        <p:spPr>
          <a:xfrm>
            <a:off x="7238161" y="4344414"/>
            <a:ext cx="1833367" cy="1833367"/>
          </a:xfrm>
          <a:custGeom>
            <a:avLst/>
            <a:gdLst/>
            <a:ahLst/>
            <a:cxnLst/>
            <a:rect l="l" t="t" r="r" b="b"/>
            <a:pathLst>
              <a:path w="1833367" h="1833367">
                <a:moveTo>
                  <a:pt x="0" y="0"/>
                </a:moveTo>
                <a:lnTo>
                  <a:pt x="1833367" y="0"/>
                </a:lnTo>
                <a:lnTo>
                  <a:pt x="1833367" y="1833367"/>
                </a:lnTo>
                <a:lnTo>
                  <a:pt x="0" y="1833367"/>
                </a:lnTo>
                <a:lnTo>
                  <a:pt x="0" y="0"/>
                </a:lnTo>
                <a:close/>
              </a:path>
            </a:pathLst>
          </a:custGeom>
          <a:blipFill>
            <a:blip r:embed="rId5">
              <a:alphaModFix amt="40000"/>
              <a:extLst>
                <a:ext uri="{96DAC541-7B7A-43D3-8B79-37D633B846F1}">
                  <asvg:svgBlip xmlns:asvg="http://schemas.microsoft.com/office/drawing/2016/SVG/main" r:embed="rId6"/>
                </a:ext>
              </a:extLst>
            </a:blip>
            <a:stretch>
              <a:fillRect/>
            </a:stretch>
          </a:blipFill>
        </p:spPr>
      </p:sp>
      <p:grpSp>
        <p:nvGrpSpPr>
          <p:cNvPr id="12" name="Group 12"/>
          <p:cNvGrpSpPr/>
          <p:nvPr/>
        </p:nvGrpSpPr>
        <p:grpSpPr>
          <a:xfrm>
            <a:off x="14973054" y="-813230"/>
            <a:ext cx="6592069" cy="5665059"/>
            <a:chOff x="0" y="0"/>
            <a:chExt cx="812800" cy="698500"/>
          </a:xfrm>
        </p:grpSpPr>
        <p:sp>
          <p:nvSpPr>
            <p:cNvPr id="13" name="Freeform 13"/>
            <p:cNvSpPr/>
            <p:nvPr/>
          </p:nvSpPr>
          <p:spPr>
            <a:xfrm>
              <a:off x="7668" y="0"/>
              <a:ext cx="797465" cy="698500"/>
            </a:xfrm>
            <a:custGeom>
              <a:avLst/>
              <a:gdLst/>
              <a:ahLst/>
              <a:cxnLst/>
              <a:rect l="l" t="t" r="r" b="b"/>
              <a:pathLst>
                <a:path w="797465" h="698500">
                  <a:moveTo>
                    <a:pt x="785051" y="383764"/>
                  </a:moveTo>
                  <a:lnTo>
                    <a:pt x="622013" y="663986"/>
                  </a:lnTo>
                  <a:cubicBezTo>
                    <a:pt x="609580" y="685354"/>
                    <a:pt x="586723" y="698500"/>
                    <a:pt x="562001" y="698500"/>
                  </a:cubicBezTo>
                  <a:lnTo>
                    <a:pt x="235463" y="698500"/>
                  </a:lnTo>
                  <a:cubicBezTo>
                    <a:pt x="210741" y="698500"/>
                    <a:pt x="187884" y="685354"/>
                    <a:pt x="175451" y="663986"/>
                  </a:cubicBezTo>
                  <a:lnTo>
                    <a:pt x="12413" y="383764"/>
                  </a:lnTo>
                  <a:cubicBezTo>
                    <a:pt x="0" y="362429"/>
                    <a:pt x="0" y="336071"/>
                    <a:pt x="12413" y="314736"/>
                  </a:cubicBezTo>
                  <a:lnTo>
                    <a:pt x="175451" y="34514"/>
                  </a:lnTo>
                  <a:cubicBezTo>
                    <a:pt x="187884" y="13146"/>
                    <a:pt x="210741" y="0"/>
                    <a:pt x="235463" y="0"/>
                  </a:cubicBezTo>
                  <a:lnTo>
                    <a:pt x="562001" y="0"/>
                  </a:lnTo>
                  <a:cubicBezTo>
                    <a:pt x="586723" y="0"/>
                    <a:pt x="609580" y="13146"/>
                    <a:pt x="622013" y="34514"/>
                  </a:cubicBezTo>
                  <a:lnTo>
                    <a:pt x="785051" y="314736"/>
                  </a:lnTo>
                  <a:cubicBezTo>
                    <a:pt x="797464" y="336071"/>
                    <a:pt x="797464" y="362429"/>
                    <a:pt x="785051" y="383764"/>
                  </a:cubicBezTo>
                  <a:close/>
                </a:path>
              </a:pathLst>
            </a:custGeom>
            <a:solidFill>
              <a:srgbClr val="FFD60A"/>
            </a:solidFill>
            <a:ln cap="rnd">
              <a:noFill/>
              <a:prstDash val="solid"/>
              <a:round/>
            </a:ln>
          </p:spPr>
        </p:sp>
        <p:sp>
          <p:nvSpPr>
            <p:cNvPr id="14" name="TextBox 14"/>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5" name="Group 15"/>
          <p:cNvGrpSpPr/>
          <p:nvPr/>
        </p:nvGrpSpPr>
        <p:grpSpPr>
          <a:xfrm>
            <a:off x="2591131" y="4344414"/>
            <a:ext cx="1448776" cy="144877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60A"/>
            </a:solidFill>
            <a:ln w="57150" cap="sq">
              <a:solidFill>
                <a:srgbClr val="FFFFFF"/>
              </a:solidFill>
              <a:prstDash val="solid"/>
              <a:miter/>
            </a:ln>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7430456" y="4344414"/>
            <a:ext cx="1448776" cy="144877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60A"/>
            </a:solidFill>
            <a:ln w="57150" cap="sq">
              <a:solidFill>
                <a:srgbClr val="FFFFFF"/>
              </a:solidFill>
              <a:prstDash val="solid"/>
              <a:miter/>
            </a:ln>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2104488" y="-2010197"/>
            <a:ext cx="3859024" cy="3342880"/>
          </a:xfrm>
          <a:custGeom>
            <a:avLst/>
            <a:gdLst/>
            <a:ahLst/>
            <a:cxnLst/>
            <a:rect l="l" t="t" r="r" b="b"/>
            <a:pathLst>
              <a:path w="3859024" h="3342880">
                <a:moveTo>
                  <a:pt x="0" y="0"/>
                </a:moveTo>
                <a:lnTo>
                  <a:pt x="3859024" y="0"/>
                </a:lnTo>
                <a:lnTo>
                  <a:pt x="3859024" y="3342880"/>
                </a:lnTo>
                <a:lnTo>
                  <a:pt x="0" y="3342880"/>
                </a:lnTo>
                <a:lnTo>
                  <a:pt x="0" y="0"/>
                </a:lnTo>
                <a:close/>
              </a:path>
            </a:pathLst>
          </a:custGeom>
          <a:blipFill>
            <a:blip r:embed="rId7">
              <a:alphaModFix amt="5000"/>
              <a:extLst>
                <a:ext uri="{96DAC541-7B7A-43D3-8B79-37D633B846F1}">
                  <asvg:svgBlip xmlns:asvg="http://schemas.microsoft.com/office/drawing/2016/SVG/main" r:embed="rId8"/>
                </a:ext>
              </a:extLst>
            </a:blip>
            <a:stretch>
              <a:fillRect/>
            </a:stretch>
          </a:blipFill>
        </p:spPr>
      </p:sp>
      <p:grpSp>
        <p:nvGrpSpPr>
          <p:cNvPr id="22" name="Group 22"/>
          <p:cNvGrpSpPr/>
          <p:nvPr/>
        </p:nvGrpSpPr>
        <p:grpSpPr>
          <a:xfrm>
            <a:off x="-2508631" y="9314273"/>
            <a:ext cx="11524578" cy="6935563"/>
            <a:chOff x="0" y="0"/>
            <a:chExt cx="1160673" cy="698500"/>
          </a:xfrm>
        </p:grpSpPr>
        <p:sp>
          <p:nvSpPr>
            <p:cNvPr id="23" name="Freeform 23"/>
            <p:cNvSpPr/>
            <p:nvPr/>
          </p:nvSpPr>
          <p:spPr>
            <a:xfrm>
              <a:off x="3354" y="0"/>
              <a:ext cx="1153965" cy="698500"/>
            </a:xfrm>
            <a:custGeom>
              <a:avLst/>
              <a:gdLst/>
              <a:ahLst/>
              <a:cxnLst/>
              <a:rect l="l" t="t" r="r" b="b"/>
              <a:pathLst>
                <a:path w="1153965" h="698500">
                  <a:moveTo>
                    <a:pt x="1148535" y="364347"/>
                  </a:moveTo>
                  <a:lnTo>
                    <a:pt x="962902" y="683403"/>
                  </a:lnTo>
                  <a:cubicBezTo>
                    <a:pt x="957464" y="692750"/>
                    <a:pt x="947466" y="698500"/>
                    <a:pt x="936652" y="698500"/>
                  </a:cubicBezTo>
                  <a:lnTo>
                    <a:pt x="217312" y="698500"/>
                  </a:lnTo>
                  <a:cubicBezTo>
                    <a:pt x="206498" y="698500"/>
                    <a:pt x="196501" y="692750"/>
                    <a:pt x="191062" y="683403"/>
                  </a:cubicBezTo>
                  <a:lnTo>
                    <a:pt x="5430" y="364347"/>
                  </a:lnTo>
                  <a:cubicBezTo>
                    <a:pt x="0" y="355015"/>
                    <a:pt x="0" y="343485"/>
                    <a:pt x="5430" y="334153"/>
                  </a:cubicBezTo>
                  <a:lnTo>
                    <a:pt x="191062" y="15097"/>
                  </a:lnTo>
                  <a:cubicBezTo>
                    <a:pt x="196501" y="5750"/>
                    <a:pt x="206498" y="0"/>
                    <a:pt x="217312" y="0"/>
                  </a:cubicBezTo>
                  <a:lnTo>
                    <a:pt x="936652" y="0"/>
                  </a:lnTo>
                  <a:cubicBezTo>
                    <a:pt x="947466" y="0"/>
                    <a:pt x="957464" y="5750"/>
                    <a:pt x="962902" y="15097"/>
                  </a:cubicBezTo>
                  <a:lnTo>
                    <a:pt x="1148535" y="334153"/>
                  </a:lnTo>
                  <a:cubicBezTo>
                    <a:pt x="1153965" y="343485"/>
                    <a:pt x="1153965" y="355015"/>
                    <a:pt x="1148535" y="364347"/>
                  </a:cubicBezTo>
                  <a:close/>
                </a:path>
              </a:pathLst>
            </a:custGeom>
            <a:solidFill>
              <a:srgbClr val="243B55"/>
            </a:solidFill>
          </p:spPr>
        </p:sp>
        <p:sp>
          <p:nvSpPr>
            <p:cNvPr id="24" name="TextBox 24"/>
            <p:cNvSpPr txBox="1"/>
            <p:nvPr/>
          </p:nvSpPr>
          <p:spPr>
            <a:xfrm>
              <a:off x="114300" y="-47625"/>
              <a:ext cx="932073" cy="746125"/>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6673200" y="7394343"/>
            <a:ext cx="3741886" cy="4354195"/>
            <a:chOff x="0" y="0"/>
            <a:chExt cx="698500" cy="812800"/>
          </a:xfrm>
        </p:grpSpPr>
        <p:sp>
          <p:nvSpPr>
            <p:cNvPr id="26" name="Freeform 26"/>
            <p:cNvSpPr/>
            <p:nvPr/>
          </p:nvSpPr>
          <p:spPr>
            <a:xfrm>
              <a:off x="0" y="9219"/>
              <a:ext cx="698500" cy="794363"/>
            </a:xfrm>
            <a:custGeom>
              <a:avLst/>
              <a:gdLst/>
              <a:ahLst/>
              <a:cxnLst/>
              <a:rect l="l" t="t" r="r" b="b"/>
              <a:pathLst>
                <a:path w="698500" h="794363">
                  <a:moveTo>
                    <a:pt x="390745" y="14923"/>
                  </a:moveTo>
                  <a:lnTo>
                    <a:pt x="657005" y="169839"/>
                  </a:lnTo>
                  <a:cubicBezTo>
                    <a:pt x="682696" y="184786"/>
                    <a:pt x="698500" y="212266"/>
                    <a:pt x="698500" y="241988"/>
                  </a:cubicBezTo>
                  <a:lnTo>
                    <a:pt x="698500" y="552374"/>
                  </a:lnTo>
                  <a:cubicBezTo>
                    <a:pt x="698500" y="582096"/>
                    <a:pt x="682696" y="609576"/>
                    <a:pt x="657005" y="624523"/>
                  </a:cubicBezTo>
                  <a:lnTo>
                    <a:pt x="390745" y="779439"/>
                  </a:lnTo>
                  <a:cubicBezTo>
                    <a:pt x="365094" y="794362"/>
                    <a:pt x="333406" y="794362"/>
                    <a:pt x="307755" y="779439"/>
                  </a:cubicBezTo>
                  <a:lnTo>
                    <a:pt x="41495" y="624523"/>
                  </a:lnTo>
                  <a:cubicBezTo>
                    <a:pt x="15804" y="609576"/>
                    <a:pt x="0" y="582096"/>
                    <a:pt x="0" y="552374"/>
                  </a:cubicBezTo>
                  <a:lnTo>
                    <a:pt x="0" y="241988"/>
                  </a:lnTo>
                  <a:cubicBezTo>
                    <a:pt x="0" y="212266"/>
                    <a:pt x="15804" y="184786"/>
                    <a:pt x="41495" y="169839"/>
                  </a:cubicBezTo>
                  <a:lnTo>
                    <a:pt x="307755" y="14923"/>
                  </a:lnTo>
                  <a:cubicBezTo>
                    <a:pt x="333406" y="0"/>
                    <a:pt x="365094" y="0"/>
                    <a:pt x="390745" y="14923"/>
                  </a:cubicBezTo>
                  <a:close/>
                </a:path>
              </a:pathLst>
            </a:custGeom>
            <a:solidFill>
              <a:srgbClr val="243B55"/>
            </a:solidFill>
          </p:spPr>
        </p:sp>
        <p:sp>
          <p:nvSpPr>
            <p:cNvPr id="27" name="TextBox 27"/>
            <p:cNvSpPr txBox="1"/>
            <p:nvPr/>
          </p:nvSpPr>
          <p:spPr>
            <a:xfrm>
              <a:off x="0" y="92075"/>
              <a:ext cx="698500" cy="581025"/>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a:off x="-518112" y="9062706"/>
            <a:ext cx="4229921" cy="697823"/>
          </a:xfrm>
          <a:custGeom>
            <a:avLst/>
            <a:gdLst/>
            <a:ahLst/>
            <a:cxnLst/>
            <a:rect l="l" t="t" r="r" b="b"/>
            <a:pathLst>
              <a:path w="4229921" h="697823">
                <a:moveTo>
                  <a:pt x="0" y="0"/>
                </a:moveTo>
                <a:lnTo>
                  <a:pt x="4229921" y="0"/>
                </a:lnTo>
                <a:lnTo>
                  <a:pt x="4229921" y="697823"/>
                </a:lnTo>
                <a:lnTo>
                  <a:pt x="0" y="697823"/>
                </a:lnTo>
                <a:lnTo>
                  <a:pt x="0" y="0"/>
                </a:lnTo>
                <a:close/>
              </a:path>
            </a:pathLst>
          </a:custGeom>
          <a:blipFill>
            <a:blip r:embed="rId9">
              <a:extLst>
                <a:ext uri="{96DAC541-7B7A-43D3-8B79-37D633B846F1}">
                  <asvg:svgBlip xmlns:asvg="http://schemas.microsoft.com/office/drawing/2016/SVG/main" r:embed="rId10"/>
                </a:ext>
              </a:extLst>
            </a:blip>
            <a:stretch>
              <a:fillRect t="-376334" b="-107851"/>
            </a:stretch>
          </a:blipFill>
        </p:spPr>
      </p:sp>
      <p:grpSp>
        <p:nvGrpSpPr>
          <p:cNvPr id="29" name="Group 29"/>
          <p:cNvGrpSpPr/>
          <p:nvPr/>
        </p:nvGrpSpPr>
        <p:grpSpPr>
          <a:xfrm>
            <a:off x="16673200" y="602528"/>
            <a:ext cx="3297214" cy="2833543"/>
            <a:chOff x="0" y="0"/>
            <a:chExt cx="812800" cy="698500"/>
          </a:xfrm>
        </p:grpSpPr>
        <p:sp>
          <p:nvSpPr>
            <p:cNvPr id="30" name="Freeform 30"/>
            <p:cNvSpPr/>
            <p:nvPr/>
          </p:nvSpPr>
          <p:spPr>
            <a:xfrm>
              <a:off x="4058" y="0"/>
              <a:ext cx="804684" cy="698500"/>
            </a:xfrm>
            <a:custGeom>
              <a:avLst/>
              <a:gdLst/>
              <a:ahLst/>
              <a:cxnLst/>
              <a:rect l="l" t="t" r="r" b="b"/>
              <a:pathLst>
                <a:path w="804684" h="698500">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31" name="TextBox 31"/>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2" name="Group 32"/>
          <p:cNvGrpSpPr/>
          <p:nvPr/>
        </p:nvGrpSpPr>
        <p:grpSpPr>
          <a:xfrm>
            <a:off x="-936718" y="9948510"/>
            <a:ext cx="8328691" cy="2833543"/>
            <a:chOff x="0" y="0"/>
            <a:chExt cx="2053115" cy="698500"/>
          </a:xfrm>
        </p:grpSpPr>
        <p:sp>
          <p:nvSpPr>
            <p:cNvPr id="33" name="Freeform 33"/>
            <p:cNvSpPr/>
            <p:nvPr/>
          </p:nvSpPr>
          <p:spPr>
            <a:xfrm>
              <a:off x="1606" y="0"/>
              <a:ext cx="2049902" cy="698500"/>
            </a:xfrm>
            <a:custGeom>
              <a:avLst/>
              <a:gdLst/>
              <a:ahLst/>
              <a:cxnLst/>
              <a:rect l="l" t="t" r="r" b="b"/>
              <a:pathLst>
                <a:path w="2049902" h="698500">
                  <a:moveTo>
                    <a:pt x="2047302" y="356481"/>
                  </a:moveTo>
                  <a:lnTo>
                    <a:pt x="1852516" y="691269"/>
                  </a:lnTo>
                  <a:cubicBezTo>
                    <a:pt x="1849911" y="695746"/>
                    <a:pt x="1845123" y="698500"/>
                    <a:pt x="1839943" y="698500"/>
                  </a:cubicBezTo>
                  <a:lnTo>
                    <a:pt x="209960" y="698500"/>
                  </a:lnTo>
                  <a:cubicBezTo>
                    <a:pt x="204780" y="698500"/>
                    <a:pt x="199992" y="695746"/>
                    <a:pt x="197387" y="691269"/>
                  </a:cubicBezTo>
                  <a:lnTo>
                    <a:pt x="2601" y="356481"/>
                  </a:lnTo>
                  <a:cubicBezTo>
                    <a:pt x="0" y="352011"/>
                    <a:pt x="0" y="346489"/>
                    <a:pt x="2601" y="342019"/>
                  </a:cubicBezTo>
                  <a:lnTo>
                    <a:pt x="197387" y="7231"/>
                  </a:lnTo>
                  <a:cubicBezTo>
                    <a:pt x="199992" y="2754"/>
                    <a:pt x="204780" y="0"/>
                    <a:pt x="209960" y="0"/>
                  </a:cubicBezTo>
                  <a:lnTo>
                    <a:pt x="1839943" y="0"/>
                  </a:lnTo>
                  <a:cubicBezTo>
                    <a:pt x="1845123" y="0"/>
                    <a:pt x="1849911" y="2754"/>
                    <a:pt x="1852516" y="7231"/>
                  </a:cubicBezTo>
                  <a:lnTo>
                    <a:pt x="2047302" y="342019"/>
                  </a:lnTo>
                  <a:cubicBezTo>
                    <a:pt x="2049902" y="346489"/>
                    <a:pt x="2049902" y="352011"/>
                    <a:pt x="2047302" y="356481"/>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34" name="TextBox 34"/>
            <p:cNvSpPr txBox="1"/>
            <p:nvPr/>
          </p:nvSpPr>
          <p:spPr>
            <a:xfrm>
              <a:off x="114300" y="-47625"/>
              <a:ext cx="1824515" cy="7461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5" name="Freeform 35"/>
          <p:cNvSpPr/>
          <p:nvPr/>
        </p:nvSpPr>
        <p:spPr>
          <a:xfrm>
            <a:off x="2919229" y="4730243"/>
            <a:ext cx="792580" cy="721248"/>
          </a:xfrm>
          <a:custGeom>
            <a:avLst/>
            <a:gdLst/>
            <a:ahLst/>
            <a:cxnLst/>
            <a:rect l="l" t="t" r="r" b="b"/>
            <a:pathLst>
              <a:path w="792580" h="721248">
                <a:moveTo>
                  <a:pt x="0" y="0"/>
                </a:moveTo>
                <a:lnTo>
                  <a:pt x="792580" y="0"/>
                </a:lnTo>
                <a:lnTo>
                  <a:pt x="792580" y="721248"/>
                </a:lnTo>
                <a:lnTo>
                  <a:pt x="0" y="7212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6" name="Freeform 36"/>
          <p:cNvSpPr/>
          <p:nvPr/>
        </p:nvSpPr>
        <p:spPr>
          <a:xfrm>
            <a:off x="7781334" y="4692943"/>
            <a:ext cx="747021" cy="751719"/>
          </a:xfrm>
          <a:custGeom>
            <a:avLst/>
            <a:gdLst/>
            <a:ahLst/>
            <a:cxnLst/>
            <a:rect l="l" t="t" r="r" b="b"/>
            <a:pathLst>
              <a:path w="747021" h="751719">
                <a:moveTo>
                  <a:pt x="0" y="0"/>
                </a:moveTo>
                <a:lnTo>
                  <a:pt x="747021" y="0"/>
                </a:lnTo>
                <a:lnTo>
                  <a:pt x="747021" y="751719"/>
                </a:lnTo>
                <a:lnTo>
                  <a:pt x="0" y="75171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7" name="Freeform 37"/>
          <p:cNvSpPr/>
          <p:nvPr/>
        </p:nvSpPr>
        <p:spPr>
          <a:xfrm>
            <a:off x="17607148" y="9944100"/>
            <a:ext cx="1177504" cy="797759"/>
          </a:xfrm>
          <a:custGeom>
            <a:avLst/>
            <a:gdLst/>
            <a:ahLst/>
            <a:cxnLst/>
            <a:rect l="l" t="t" r="r" b="b"/>
            <a:pathLst>
              <a:path w="1177504" h="797759">
                <a:moveTo>
                  <a:pt x="0" y="0"/>
                </a:moveTo>
                <a:lnTo>
                  <a:pt x="1177505" y="0"/>
                </a:lnTo>
                <a:lnTo>
                  <a:pt x="1177505" y="797759"/>
                </a:lnTo>
                <a:lnTo>
                  <a:pt x="0" y="79775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8" name="Freeform 38"/>
          <p:cNvSpPr/>
          <p:nvPr/>
        </p:nvSpPr>
        <p:spPr>
          <a:xfrm>
            <a:off x="-213076" y="485815"/>
            <a:ext cx="2058331" cy="542885"/>
          </a:xfrm>
          <a:custGeom>
            <a:avLst/>
            <a:gdLst/>
            <a:ahLst/>
            <a:cxnLst/>
            <a:rect l="l" t="t" r="r" b="b"/>
            <a:pathLst>
              <a:path w="2058331" h="542885">
                <a:moveTo>
                  <a:pt x="0" y="0"/>
                </a:moveTo>
                <a:lnTo>
                  <a:pt x="2058331" y="0"/>
                </a:lnTo>
                <a:lnTo>
                  <a:pt x="2058331" y="542885"/>
                </a:lnTo>
                <a:lnTo>
                  <a:pt x="0" y="54288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9" name="TextBox 39"/>
          <p:cNvSpPr txBox="1"/>
          <p:nvPr/>
        </p:nvSpPr>
        <p:spPr>
          <a:xfrm>
            <a:off x="1028700" y="1582510"/>
            <a:ext cx="7987247" cy="974541"/>
          </a:xfrm>
          <a:prstGeom prst="rect">
            <a:avLst/>
          </a:prstGeom>
        </p:spPr>
        <p:txBody>
          <a:bodyPr lIns="0" tIns="0" rIns="0" bIns="0" rtlCol="0" anchor="t">
            <a:spAutoFit/>
          </a:bodyPr>
          <a:lstStyle/>
          <a:p>
            <a:pPr algn="l">
              <a:lnSpc>
                <a:spcPts val="7674"/>
              </a:lnSpc>
            </a:pPr>
            <a:r>
              <a:rPr lang="en-US" sz="6395" b="1">
                <a:solidFill>
                  <a:srgbClr val="243B55"/>
                </a:solidFill>
                <a:latin typeface="Roca One Bold"/>
                <a:ea typeface="Roca One Bold"/>
                <a:cs typeface="Roca One Bold"/>
                <a:sym typeface="Roca One Bold"/>
              </a:rPr>
              <a:t>INSPIRATION</a:t>
            </a:r>
          </a:p>
        </p:txBody>
      </p:sp>
      <p:sp>
        <p:nvSpPr>
          <p:cNvPr id="40" name="TextBox 40"/>
          <p:cNvSpPr txBox="1"/>
          <p:nvPr/>
        </p:nvSpPr>
        <p:spPr>
          <a:xfrm>
            <a:off x="1639653" y="6965168"/>
            <a:ext cx="3351731" cy="1308100"/>
          </a:xfrm>
          <a:prstGeom prst="rect">
            <a:avLst/>
          </a:prstGeom>
        </p:spPr>
        <p:txBody>
          <a:bodyPr lIns="0" tIns="0" rIns="0" bIns="0" rtlCol="0" anchor="t">
            <a:spAutoFit/>
          </a:bodyPr>
          <a:lstStyle/>
          <a:p>
            <a:pPr algn="ctr">
              <a:lnSpc>
                <a:spcPts val="3499"/>
              </a:lnSpc>
            </a:pPr>
            <a:r>
              <a:rPr lang="en-US" sz="2499">
                <a:solidFill>
                  <a:srgbClr val="000000"/>
                </a:solidFill>
                <a:latin typeface="Public Sans"/>
                <a:ea typeface="Public Sans"/>
                <a:cs typeface="Public Sans"/>
                <a:sym typeface="Public Sans"/>
              </a:rPr>
              <a:t>Most relatable, high student base, huge stress factor.</a:t>
            </a:r>
          </a:p>
        </p:txBody>
      </p:sp>
      <p:sp>
        <p:nvSpPr>
          <p:cNvPr id="41" name="TextBox 41"/>
          <p:cNvSpPr txBox="1"/>
          <p:nvPr/>
        </p:nvSpPr>
        <p:spPr>
          <a:xfrm>
            <a:off x="6517090" y="6965168"/>
            <a:ext cx="3275509" cy="1746250"/>
          </a:xfrm>
          <a:prstGeom prst="rect">
            <a:avLst/>
          </a:prstGeom>
        </p:spPr>
        <p:txBody>
          <a:bodyPr lIns="0" tIns="0" rIns="0" bIns="0" rtlCol="0" anchor="t">
            <a:spAutoFit/>
          </a:bodyPr>
          <a:lstStyle/>
          <a:p>
            <a:pPr algn="ctr">
              <a:lnSpc>
                <a:spcPts val="3499"/>
              </a:lnSpc>
            </a:pPr>
            <a:r>
              <a:rPr lang="en-US" sz="2499">
                <a:solidFill>
                  <a:srgbClr val="000000"/>
                </a:solidFill>
                <a:latin typeface="Public Sans"/>
                <a:ea typeface="Public Sans"/>
                <a:cs typeface="Public Sans"/>
                <a:sym typeface="Public Sans"/>
              </a:rPr>
              <a:t>Making exam prep smarter, affordable, and accessible for all students.</a:t>
            </a:r>
          </a:p>
        </p:txBody>
      </p:sp>
      <p:sp>
        <p:nvSpPr>
          <p:cNvPr id="42" name="TextBox 42"/>
          <p:cNvSpPr txBox="1"/>
          <p:nvPr/>
        </p:nvSpPr>
        <p:spPr>
          <a:xfrm>
            <a:off x="1336635" y="6399468"/>
            <a:ext cx="3957767" cy="523875"/>
          </a:xfrm>
          <a:prstGeom prst="rect">
            <a:avLst/>
          </a:prstGeom>
        </p:spPr>
        <p:txBody>
          <a:bodyPr lIns="0" tIns="0" rIns="0" bIns="0" rtlCol="0" anchor="t">
            <a:spAutoFit/>
          </a:bodyPr>
          <a:lstStyle/>
          <a:p>
            <a:pPr algn="ctr">
              <a:lnSpc>
                <a:spcPts val="4079"/>
              </a:lnSpc>
            </a:pPr>
            <a:r>
              <a:rPr lang="en-US" sz="3399" b="1">
                <a:solidFill>
                  <a:srgbClr val="243B55"/>
                </a:solidFill>
                <a:latin typeface="Public Sans Bold"/>
                <a:ea typeface="Public Sans Bold"/>
                <a:cs typeface="Public Sans Bold"/>
                <a:sym typeface="Public Sans Bold"/>
              </a:rPr>
              <a:t>Why JEE?</a:t>
            </a:r>
          </a:p>
        </p:txBody>
      </p:sp>
      <p:sp>
        <p:nvSpPr>
          <p:cNvPr id="43" name="TextBox 43"/>
          <p:cNvSpPr txBox="1"/>
          <p:nvPr/>
        </p:nvSpPr>
        <p:spPr>
          <a:xfrm>
            <a:off x="6175961" y="6399468"/>
            <a:ext cx="3957767" cy="533400"/>
          </a:xfrm>
          <a:prstGeom prst="rect">
            <a:avLst/>
          </a:prstGeom>
        </p:spPr>
        <p:txBody>
          <a:bodyPr lIns="0" tIns="0" rIns="0" bIns="0" rtlCol="0" anchor="t">
            <a:spAutoFit/>
          </a:bodyPr>
          <a:lstStyle/>
          <a:p>
            <a:pPr algn="ctr">
              <a:lnSpc>
                <a:spcPts val="4199"/>
              </a:lnSpc>
            </a:pPr>
            <a:r>
              <a:rPr lang="en-US" sz="3499" b="1">
                <a:solidFill>
                  <a:srgbClr val="243B55"/>
                </a:solidFill>
                <a:latin typeface="Public Sans Bold"/>
                <a:ea typeface="Public Sans Bold"/>
                <a:cs typeface="Public Sans Bold"/>
                <a:sym typeface="Public Sans Bold"/>
              </a:rPr>
              <a:t>Vision</a:t>
            </a:r>
          </a:p>
        </p:txBody>
      </p:sp>
      <p:sp>
        <p:nvSpPr>
          <p:cNvPr id="44" name="TextBox 4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217230" y="4778003"/>
            <a:ext cx="14474297" cy="253300"/>
          </a:xfrm>
          <a:custGeom>
            <a:avLst/>
            <a:gdLst/>
            <a:ahLst/>
            <a:cxnLst/>
            <a:rect l="l" t="t" r="r" b="b"/>
            <a:pathLst>
              <a:path w="14474297" h="253300">
                <a:moveTo>
                  <a:pt x="0" y="0"/>
                </a:moveTo>
                <a:lnTo>
                  <a:pt x="14474297" y="0"/>
                </a:lnTo>
                <a:lnTo>
                  <a:pt x="14474297" y="253300"/>
                </a:lnTo>
                <a:lnTo>
                  <a:pt x="0" y="253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408061" y="4105340"/>
            <a:ext cx="1321398" cy="1537627"/>
            <a:chOff x="0" y="0"/>
            <a:chExt cx="698500" cy="812800"/>
          </a:xfrm>
        </p:grpSpPr>
        <p:sp>
          <p:nvSpPr>
            <p:cNvPr id="5" name="Freeform 5"/>
            <p:cNvSpPr/>
            <p:nvPr/>
          </p:nvSpPr>
          <p:spPr>
            <a:xfrm>
              <a:off x="0" y="8702"/>
              <a:ext cx="698500" cy="795397"/>
            </a:xfrm>
            <a:custGeom>
              <a:avLst/>
              <a:gdLst/>
              <a:ahLst/>
              <a:cxnLst/>
              <a:rect l="l" t="t" r="r" b="b"/>
              <a:pathLst>
                <a:path w="698500" h="795397">
                  <a:moveTo>
                    <a:pt x="388418" y="14087"/>
                  </a:moveTo>
                  <a:lnTo>
                    <a:pt x="659332" y="171709"/>
                  </a:lnTo>
                  <a:cubicBezTo>
                    <a:pt x="683582" y="185818"/>
                    <a:pt x="698500" y="211757"/>
                    <a:pt x="698500" y="239813"/>
                  </a:cubicBezTo>
                  <a:lnTo>
                    <a:pt x="698500" y="555583"/>
                  </a:lnTo>
                  <a:cubicBezTo>
                    <a:pt x="698500" y="583639"/>
                    <a:pt x="683582" y="609578"/>
                    <a:pt x="659332" y="623687"/>
                  </a:cubicBezTo>
                  <a:lnTo>
                    <a:pt x="388418" y="781309"/>
                  </a:lnTo>
                  <a:cubicBezTo>
                    <a:pt x="364206" y="795396"/>
                    <a:pt x="334294" y="795396"/>
                    <a:pt x="310082" y="781309"/>
                  </a:cubicBezTo>
                  <a:lnTo>
                    <a:pt x="39168" y="623687"/>
                  </a:lnTo>
                  <a:cubicBezTo>
                    <a:pt x="14918" y="609578"/>
                    <a:pt x="0" y="583639"/>
                    <a:pt x="0" y="555583"/>
                  </a:cubicBezTo>
                  <a:lnTo>
                    <a:pt x="0" y="239813"/>
                  </a:lnTo>
                  <a:cubicBezTo>
                    <a:pt x="0" y="211757"/>
                    <a:pt x="14918" y="185818"/>
                    <a:pt x="39168" y="171709"/>
                  </a:cubicBezTo>
                  <a:lnTo>
                    <a:pt x="310082" y="14087"/>
                  </a:lnTo>
                  <a:cubicBezTo>
                    <a:pt x="334294" y="0"/>
                    <a:pt x="364206" y="0"/>
                    <a:pt x="388418" y="14087"/>
                  </a:cubicBezTo>
                  <a:close/>
                </a:path>
              </a:pathLst>
            </a:custGeom>
            <a:solidFill>
              <a:srgbClr val="16578D"/>
            </a:solidFill>
            <a:ln w="57150" cap="sq">
              <a:solidFill>
                <a:srgbClr val="FFFFFF"/>
              </a:solidFill>
              <a:prstDash val="solid"/>
              <a:miter/>
            </a:ln>
          </p:spPr>
        </p:sp>
        <p:sp>
          <p:nvSpPr>
            <p:cNvPr id="6" name="TextBox 6"/>
            <p:cNvSpPr txBox="1"/>
            <p:nvPr/>
          </p:nvSpPr>
          <p:spPr>
            <a:xfrm>
              <a:off x="0" y="92075"/>
              <a:ext cx="698500" cy="5810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960353" y="4105340"/>
            <a:ext cx="1321398" cy="1537627"/>
            <a:chOff x="0" y="0"/>
            <a:chExt cx="698500" cy="812800"/>
          </a:xfrm>
        </p:grpSpPr>
        <p:sp>
          <p:nvSpPr>
            <p:cNvPr id="8" name="Freeform 8"/>
            <p:cNvSpPr/>
            <p:nvPr/>
          </p:nvSpPr>
          <p:spPr>
            <a:xfrm>
              <a:off x="0" y="8702"/>
              <a:ext cx="698500" cy="795397"/>
            </a:xfrm>
            <a:custGeom>
              <a:avLst/>
              <a:gdLst/>
              <a:ahLst/>
              <a:cxnLst/>
              <a:rect l="l" t="t" r="r" b="b"/>
              <a:pathLst>
                <a:path w="698500" h="795397">
                  <a:moveTo>
                    <a:pt x="388418" y="14087"/>
                  </a:moveTo>
                  <a:lnTo>
                    <a:pt x="659332" y="171709"/>
                  </a:lnTo>
                  <a:cubicBezTo>
                    <a:pt x="683582" y="185818"/>
                    <a:pt x="698500" y="211757"/>
                    <a:pt x="698500" y="239813"/>
                  </a:cubicBezTo>
                  <a:lnTo>
                    <a:pt x="698500" y="555583"/>
                  </a:lnTo>
                  <a:cubicBezTo>
                    <a:pt x="698500" y="583639"/>
                    <a:pt x="683582" y="609578"/>
                    <a:pt x="659332" y="623687"/>
                  </a:cubicBezTo>
                  <a:lnTo>
                    <a:pt x="388418" y="781309"/>
                  </a:lnTo>
                  <a:cubicBezTo>
                    <a:pt x="364206" y="795396"/>
                    <a:pt x="334294" y="795396"/>
                    <a:pt x="310082" y="781309"/>
                  </a:cubicBezTo>
                  <a:lnTo>
                    <a:pt x="39168" y="623687"/>
                  </a:lnTo>
                  <a:cubicBezTo>
                    <a:pt x="14918" y="609578"/>
                    <a:pt x="0" y="583639"/>
                    <a:pt x="0" y="555583"/>
                  </a:cubicBezTo>
                  <a:lnTo>
                    <a:pt x="0" y="239813"/>
                  </a:lnTo>
                  <a:cubicBezTo>
                    <a:pt x="0" y="211757"/>
                    <a:pt x="14918" y="185818"/>
                    <a:pt x="39168" y="171709"/>
                  </a:cubicBezTo>
                  <a:lnTo>
                    <a:pt x="310082" y="14087"/>
                  </a:lnTo>
                  <a:cubicBezTo>
                    <a:pt x="334294" y="0"/>
                    <a:pt x="364206" y="0"/>
                    <a:pt x="388418" y="14087"/>
                  </a:cubicBezTo>
                  <a:close/>
                </a:path>
              </a:pathLst>
            </a:custGeom>
            <a:solidFill>
              <a:srgbClr val="16578D"/>
            </a:solidFill>
            <a:ln w="57150" cap="sq">
              <a:solidFill>
                <a:srgbClr val="FFFFFF"/>
              </a:solidFill>
              <a:prstDash val="solid"/>
              <a:miter/>
            </a:ln>
          </p:spPr>
        </p:sp>
        <p:sp>
          <p:nvSpPr>
            <p:cNvPr id="9" name="TextBox 9"/>
            <p:cNvSpPr txBox="1"/>
            <p:nvPr/>
          </p:nvSpPr>
          <p:spPr>
            <a:xfrm>
              <a:off x="0" y="92075"/>
              <a:ext cx="698500" cy="5810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162559" y="911152"/>
            <a:ext cx="9607848" cy="989908"/>
          </a:xfrm>
          <a:prstGeom prst="rect">
            <a:avLst/>
          </a:prstGeom>
        </p:spPr>
        <p:txBody>
          <a:bodyPr lIns="0" tIns="0" rIns="0" bIns="0" rtlCol="0" anchor="t">
            <a:spAutoFit/>
          </a:bodyPr>
          <a:lstStyle/>
          <a:p>
            <a:pPr algn="l">
              <a:lnSpc>
                <a:spcPts val="7795"/>
              </a:lnSpc>
            </a:pPr>
            <a:r>
              <a:rPr lang="en-US" sz="6495" b="1">
                <a:solidFill>
                  <a:srgbClr val="243B55"/>
                </a:solidFill>
                <a:latin typeface="Roca One Bold"/>
                <a:ea typeface="Roca One Bold"/>
                <a:cs typeface="Roca One Bold"/>
                <a:sym typeface="Roca One Bold"/>
              </a:rPr>
              <a:t>CHALLENGES</a:t>
            </a:r>
          </a:p>
        </p:txBody>
      </p:sp>
      <p:grpSp>
        <p:nvGrpSpPr>
          <p:cNvPr id="11" name="Group 11"/>
          <p:cNvGrpSpPr/>
          <p:nvPr/>
        </p:nvGrpSpPr>
        <p:grpSpPr>
          <a:xfrm>
            <a:off x="9512644" y="4105340"/>
            <a:ext cx="1321398" cy="1537627"/>
            <a:chOff x="0" y="0"/>
            <a:chExt cx="698500" cy="812800"/>
          </a:xfrm>
        </p:grpSpPr>
        <p:sp>
          <p:nvSpPr>
            <p:cNvPr id="12" name="Freeform 12"/>
            <p:cNvSpPr/>
            <p:nvPr/>
          </p:nvSpPr>
          <p:spPr>
            <a:xfrm>
              <a:off x="0" y="8702"/>
              <a:ext cx="698500" cy="795397"/>
            </a:xfrm>
            <a:custGeom>
              <a:avLst/>
              <a:gdLst/>
              <a:ahLst/>
              <a:cxnLst/>
              <a:rect l="l" t="t" r="r" b="b"/>
              <a:pathLst>
                <a:path w="698500" h="795397">
                  <a:moveTo>
                    <a:pt x="388418" y="14087"/>
                  </a:moveTo>
                  <a:lnTo>
                    <a:pt x="659332" y="171709"/>
                  </a:lnTo>
                  <a:cubicBezTo>
                    <a:pt x="683582" y="185818"/>
                    <a:pt x="698500" y="211757"/>
                    <a:pt x="698500" y="239813"/>
                  </a:cubicBezTo>
                  <a:lnTo>
                    <a:pt x="698500" y="555583"/>
                  </a:lnTo>
                  <a:cubicBezTo>
                    <a:pt x="698500" y="583639"/>
                    <a:pt x="683582" y="609578"/>
                    <a:pt x="659332" y="623687"/>
                  </a:cubicBezTo>
                  <a:lnTo>
                    <a:pt x="388418" y="781309"/>
                  </a:lnTo>
                  <a:cubicBezTo>
                    <a:pt x="364206" y="795396"/>
                    <a:pt x="334294" y="795396"/>
                    <a:pt x="310082" y="781309"/>
                  </a:cubicBezTo>
                  <a:lnTo>
                    <a:pt x="39168" y="623687"/>
                  </a:lnTo>
                  <a:cubicBezTo>
                    <a:pt x="14918" y="609578"/>
                    <a:pt x="0" y="583639"/>
                    <a:pt x="0" y="555583"/>
                  </a:cubicBezTo>
                  <a:lnTo>
                    <a:pt x="0" y="239813"/>
                  </a:lnTo>
                  <a:cubicBezTo>
                    <a:pt x="0" y="211757"/>
                    <a:pt x="14918" y="185818"/>
                    <a:pt x="39168" y="171709"/>
                  </a:cubicBezTo>
                  <a:lnTo>
                    <a:pt x="310082" y="14087"/>
                  </a:lnTo>
                  <a:cubicBezTo>
                    <a:pt x="334294" y="0"/>
                    <a:pt x="364206" y="0"/>
                    <a:pt x="388418" y="14087"/>
                  </a:cubicBezTo>
                  <a:close/>
                </a:path>
              </a:pathLst>
            </a:custGeom>
            <a:solidFill>
              <a:srgbClr val="16578D"/>
            </a:solidFill>
            <a:ln w="57150" cap="sq">
              <a:solidFill>
                <a:srgbClr val="FFFFFF"/>
              </a:solidFill>
              <a:prstDash val="solid"/>
              <a:miter/>
            </a:ln>
          </p:spPr>
        </p:sp>
        <p:sp>
          <p:nvSpPr>
            <p:cNvPr id="13" name="TextBox 13"/>
            <p:cNvSpPr txBox="1"/>
            <p:nvPr/>
          </p:nvSpPr>
          <p:spPr>
            <a:xfrm>
              <a:off x="0" y="92075"/>
              <a:ext cx="698500" cy="58102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3064936" y="4105340"/>
            <a:ext cx="1321398" cy="1537627"/>
            <a:chOff x="0" y="0"/>
            <a:chExt cx="698500" cy="812800"/>
          </a:xfrm>
        </p:grpSpPr>
        <p:sp>
          <p:nvSpPr>
            <p:cNvPr id="15" name="Freeform 15"/>
            <p:cNvSpPr/>
            <p:nvPr/>
          </p:nvSpPr>
          <p:spPr>
            <a:xfrm>
              <a:off x="0" y="8702"/>
              <a:ext cx="698500" cy="795397"/>
            </a:xfrm>
            <a:custGeom>
              <a:avLst/>
              <a:gdLst/>
              <a:ahLst/>
              <a:cxnLst/>
              <a:rect l="l" t="t" r="r" b="b"/>
              <a:pathLst>
                <a:path w="698500" h="795397">
                  <a:moveTo>
                    <a:pt x="388418" y="14087"/>
                  </a:moveTo>
                  <a:lnTo>
                    <a:pt x="659332" y="171709"/>
                  </a:lnTo>
                  <a:cubicBezTo>
                    <a:pt x="683582" y="185818"/>
                    <a:pt x="698500" y="211757"/>
                    <a:pt x="698500" y="239813"/>
                  </a:cubicBezTo>
                  <a:lnTo>
                    <a:pt x="698500" y="555583"/>
                  </a:lnTo>
                  <a:cubicBezTo>
                    <a:pt x="698500" y="583639"/>
                    <a:pt x="683582" y="609578"/>
                    <a:pt x="659332" y="623687"/>
                  </a:cubicBezTo>
                  <a:lnTo>
                    <a:pt x="388418" y="781309"/>
                  </a:lnTo>
                  <a:cubicBezTo>
                    <a:pt x="364206" y="795396"/>
                    <a:pt x="334294" y="795396"/>
                    <a:pt x="310082" y="781309"/>
                  </a:cubicBezTo>
                  <a:lnTo>
                    <a:pt x="39168" y="623687"/>
                  </a:lnTo>
                  <a:cubicBezTo>
                    <a:pt x="14918" y="609578"/>
                    <a:pt x="0" y="583639"/>
                    <a:pt x="0" y="555583"/>
                  </a:cubicBezTo>
                  <a:lnTo>
                    <a:pt x="0" y="239813"/>
                  </a:lnTo>
                  <a:cubicBezTo>
                    <a:pt x="0" y="211757"/>
                    <a:pt x="14918" y="185818"/>
                    <a:pt x="39168" y="171709"/>
                  </a:cubicBezTo>
                  <a:lnTo>
                    <a:pt x="310082" y="14087"/>
                  </a:lnTo>
                  <a:cubicBezTo>
                    <a:pt x="334294" y="0"/>
                    <a:pt x="364206" y="0"/>
                    <a:pt x="388418" y="14087"/>
                  </a:cubicBezTo>
                  <a:close/>
                </a:path>
              </a:pathLst>
            </a:custGeom>
            <a:solidFill>
              <a:srgbClr val="16578D"/>
            </a:solidFill>
            <a:ln w="57150" cap="sq">
              <a:solidFill>
                <a:srgbClr val="FFFFFF"/>
              </a:solidFill>
              <a:prstDash val="solid"/>
              <a:miter/>
            </a:ln>
          </p:spPr>
        </p:sp>
        <p:sp>
          <p:nvSpPr>
            <p:cNvPr id="16" name="TextBox 16"/>
            <p:cNvSpPr txBox="1"/>
            <p:nvPr/>
          </p:nvSpPr>
          <p:spPr>
            <a:xfrm>
              <a:off x="0" y="92075"/>
              <a:ext cx="698500" cy="58102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573908" y="-4096368"/>
            <a:ext cx="8000049" cy="6875042"/>
            <a:chOff x="0" y="0"/>
            <a:chExt cx="812800" cy="698500"/>
          </a:xfrm>
        </p:grpSpPr>
        <p:sp>
          <p:nvSpPr>
            <p:cNvPr id="18" name="Freeform 18"/>
            <p:cNvSpPr/>
            <p:nvPr/>
          </p:nvSpPr>
          <p:spPr>
            <a:xfrm>
              <a:off x="6318" y="0"/>
              <a:ext cx="800164" cy="698500"/>
            </a:xfrm>
            <a:custGeom>
              <a:avLst/>
              <a:gdLst/>
              <a:ahLst/>
              <a:cxnLst/>
              <a:rect l="l" t="t" r="r" b="b"/>
              <a:pathLst>
                <a:path w="800164" h="698500">
                  <a:moveTo>
                    <a:pt x="789935" y="377690"/>
                  </a:moveTo>
                  <a:lnTo>
                    <a:pt x="619829" y="670060"/>
                  </a:lnTo>
                  <a:cubicBezTo>
                    <a:pt x="609584" y="687668"/>
                    <a:pt x="590750" y="698500"/>
                    <a:pt x="570379" y="698500"/>
                  </a:cubicBezTo>
                  <a:lnTo>
                    <a:pt x="229785" y="698500"/>
                  </a:lnTo>
                  <a:cubicBezTo>
                    <a:pt x="209414" y="698500"/>
                    <a:pt x="190580" y="687668"/>
                    <a:pt x="180335" y="670060"/>
                  </a:cubicBezTo>
                  <a:lnTo>
                    <a:pt x="10229" y="377690"/>
                  </a:lnTo>
                  <a:cubicBezTo>
                    <a:pt x="0" y="360109"/>
                    <a:pt x="0" y="338391"/>
                    <a:pt x="10229" y="320810"/>
                  </a:cubicBezTo>
                  <a:lnTo>
                    <a:pt x="180335" y="28440"/>
                  </a:lnTo>
                  <a:cubicBezTo>
                    <a:pt x="190580" y="10832"/>
                    <a:pt x="209414" y="0"/>
                    <a:pt x="229785" y="0"/>
                  </a:cubicBezTo>
                  <a:lnTo>
                    <a:pt x="570379" y="0"/>
                  </a:lnTo>
                  <a:cubicBezTo>
                    <a:pt x="590750" y="0"/>
                    <a:pt x="609584" y="10832"/>
                    <a:pt x="619829" y="28440"/>
                  </a:cubicBezTo>
                  <a:lnTo>
                    <a:pt x="789935" y="320810"/>
                  </a:lnTo>
                  <a:cubicBezTo>
                    <a:pt x="800164" y="338391"/>
                    <a:pt x="800164" y="360109"/>
                    <a:pt x="789935" y="377690"/>
                  </a:cubicBezTo>
                  <a:close/>
                </a:path>
              </a:pathLst>
            </a:custGeom>
            <a:solidFill>
              <a:srgbClr val="243B55"/>
            </a:solidFill>
            <a:ln cap="rnd">
              <a:noFill/>
              <a:prstDash val="solid"/>
              <a:round/>
            </a:ln>
          </p:spPr>
        </p:sp>
        <p:sp>
          <p:nvSpPr>
            <p:cNvPr id="19" name="TextBox 19"/>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0" name="Group 20"/>
          <p:cNvGrpSpPr/>
          <p:nvPr/>
        </p:nvGrpSpPr>
        <p:grpSpPr>
          <a:xfrm>
            <a:off x="-4931289" y="7527527"/>
            <a:ext cx="8000049" cy="6875042"/>
            <a:chOff x="0" y="0"/>
            <a:chExt cx="812800" cy="698500"/>
          </a:xfrm>
        </p:grpSpPr>
        <p:sp>
          <p:nvSpPr>
            <p:cNvPr id="21" name="Freeform 21"/>
            <p:cNvSpPr/>
            <p:nvPr/>
          </p:nvSpPr>
          <p:spPr>
            <a:xfrm>
              <a:off x="6318" y="0"/>
              <a:ext cx="800164" cy="698500"/>
            </a:xfrm>
            <a:custGeom>
              <a:avLst/>
              <a:gdLst/>
              <a:ahLst/>
              <a:cxnLst/>
              <a:rect l="l" t="t" r="r" b="b"/>
              <a:pathLst>
                <a:path w="800164" h="698500">
                  <a:moveTo>
                    <a:pt x="789935" y="377690"/>
                  </a:moveTo>
                  <a:lnTo>
                    <a:pt x="619829" y="670060"/>
                  </a:lnTo>
                  <a:cubicBezTo>
                    <a:pt x="609584" y="687668"/>
                    <a:pt x="590750" y="698500"/>
                    <a:pt x="570379" y="698500"/>
                  </a:cubicBezTo>
                  <a:lnTo>
                    <a:pt x="229785" y="698500"/>
                  </a:lnTo>
                  <a:cubicBezTo>
                    <a:pt x="209414" y="698500"/>
                    <a:pt x="190580" y="687668"/>
                    <a:pt x="180335" y="670060"/>
                  </a:cubicBezTo>
                  <a:lnTo>
                    <a:pt x="10229" y="377690"/>
                  </a:lnTo>
                  <a:cubicBezTo>
                    <a:pt x="0" y="360109"/>
                    <a:pt x="0" y="338391"/>
                    <a:pt x="10229" y="320810"/>
                  </a:cubicBezTo>
                  <a:lnTo>
                    <a:pt x="180335" y="28440"/>
                  </a:lnTo>
                  <a:cubicBezTo>
                    <a:pt x="190580" y="10832"/>
                    <a:pt x="209414" y="0"/>
                    <a:pt x="229785" y="0"/>
                  </a:cubicBezTo>
                  <a:lnTo>
                    <a:pt x="570379" y="0"/>
                  </a:lnTo>
                  <a:cubicBezTo>
                    <a:pt x="590750" y="0"/>
                    <a:pt x="609584" y="10832"/>
                    <a:pt x="619829" y="28440"/>
                  </a:cubicBezTo>
                  <a:lnTo>
                    <a:pt x="789935" y="320810"/>
                  </a:lnTo>
                  <a:cubicBezTo>
                    <a:pt x="800164" y="338391"/>
                    <a:pt x="800164" y="360109"/>
                    <a:pt x="789935" y="377690"/>
                  </a:cubicBezTo>
                  <a:close/>
                </a:path>
              </a:pathLst>
            </a:custGeom>
            <a:solidFill>
              <a:srgbClr val="FFD60A"/>
            </a:solidFill>
            <a:ln cap="rnd">
              <a:noFill/>
              <a:prstDash val="solid"/>
              <a:round/>
            </a:ln>
          </p:spPr>
        </p:sp>
        <p:sp>
          <p:nvSpPr>
            <p:cNvPr id="22" name="TextBox 22"/>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3" name="Group 23"/>
          <p:cNvGrpSpPr/>
          <p:nvPr/>
        </p:nvGrpSpPr>
        <p:grpSpPr>
          <a:xfrm>
            <a:off x="-1789835" y="8417453"/>
            <a:ext cx="3297214" cy="2833543"/>
            <a:chOff x="0" y="0"/>
            <a:chExt cx="812800" cy="698500"/>
          </a:xfrm>
        </p:grpSpPr>
        <p:sp>
          <p:nvSpPr>
            <p:cNvPr id="24" name="Freeform 24"/>
            <p:cNvSpPr/>
            <p:nvPr/>
          </p:nvSpPr>
          <p:spPr>
            <a:xfrm>
              <a:off x="4058" y="0"/>
              <a:ext cx="804684" cy="698500"/>
            </a:xfrm>
            <a:custGeom>
              <a:avLst/>
              <a:gdLst/>
              <a:ahLst/>
              <a:cxnLst/>
              <a:rect l="l" t="t" r="r" b="b"/>
              <a:pathLst>
                <a:path w="804684" h="698500">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25" name="TextBox 25"/>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6" name="Group 26"/>
          <p:cNvGrpSpPr/>
          <p:nvPr/>
        </p:nvGrpSpPr>
        <p:grpSpPr>
          <a:xfrm>
            <a:off x="15925325" y="-228279"/>
            <a:ext cx="3297214" cy="2833543"/>
            <a:chOff x="0" y="0"/>
            <a:chExt cx="812800" cy="698500"/>
          </a:xfrm>
        </p:grpSpPr>
        <p:sp>
          <p:nvSpPr>
            <p:cNvPr id="27" name="Freeform 27"/>
            <p:cNvSpPr/>
            <p:nvPr/>
          </p:nvSpPr>
          <p:spPr>
            <a:xfrm>
              <a:off x="4058" y="0"/>
              <a:ext cx="804684" cy="698500"/>
            </a:xfrm>
            <a:custGeom>
              <a:avLst/>
              <a:gdLst/>
              <a:ahLst/>
              <a:cxnLst/>
              <a:rect l="l" t="t" r="r" b="b"/>
              <a:pathLst>
                <a:path w="804684" h="698500">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28" name="TextBox 28"/>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9" name="Freeform 29"/>
          <p:cNvSpPr/>
          <p:nvPr/>
        </p:nvSpPr>
        <p:spPr>
          <a:xfrm>
            <a:off x="-430356" y="9947191"/>
            <a:ext cx="4667105" cy="769947"/>
          </a:xfrm>
          <a:custGeom>
            <a:avLst/>
            <a:gdLst/>
            <a:ahLst/>
            <a:cxnLst/>
            <a:rect l="l" t="t" r="r" b="b"/>
            <a:pathLst>
              <a:path w="4667105" h="769947">
                <a:moveTo>
                  <a:pt x="0" y="0"/>
                </a:moveTo>
                <a:lnTo>
                  <a:pt x="4667105" y="0"/>
                </a:lnTo>
                <a:lnTo>
                  <a:pt x="4667105" y="769947"/>
                </a:lnTo>
                <a:lnTo>
                  <a:pt x="0" y="769947"/>
                </a:lnTo>
                <a:lnTo>
                  <a:pt x="0" y="0"/>
                </a:lnTo>
                <a:close/>
              </a:path>
            </a:pathLst>
          </a:custGeom>
          <a:blipFill>
            <a:blip r:embed="rId5">
              <a:extLst>
                <a:ext uri="{96DAC541-7B7A-43D3-8B79-37D633B846F1}">
                  <asvg:svgBlip xmlns:asvg="http://schemas.microsoft.com/office/drawing/2016/SVG/main" r:embed="rId6"/>
                </a:ext>
              </a:extLst>
            </a:blip>
            <a:stretch>
              <a:fillRect t="-376334" b="-107851"/>
            </a:stretch>
          </a:blipFill>
        </p:spPr>
      </p:sp>
      <p:grpSp>
        <p:nvGrpSpPr>
          <p:cNvPr id="30" name="Group 30"/>
          <p:cNvGrpSpPr/>
          <p:nvPr/>
        </p:nvGrpSpPr>
        <p:grpSpPr>
          <a:xfrm>
            <a:off x="15940761" y="8501542"/>
            <a:ext cx="3389686" cy="2665365"/>
            <a:chOff x="0" y="0"/>
            <a:chExt cx="696717" cy="547840"/>
          </a:xfrm>
        </p:grpSpPr>
        <p:sp>
          <p:nvSpPr>
            <p:cNvPr id="31" name="Freeform 31"/>
            <p:cNvSpPr/>
            <p:nvPr/>
          </p:nvSpPr>
          <p:spPr>
            <a:xfrm>
              <a:off x="8289" y="0"/>
              <a:ext cx="680138" cy="547840"/>
            </a:xfrm>
            <a:custGeom>
              <a:avLst/>
              <a:gdLst/>
              <a:ahLst/>
              <a:cxnLst/>
              <a:rect l="l" t="t" r="r" b="b"/>
              <a:pathLst>
                <a:path w="680138" h="547840">
                  <a:moveTo>
                    <a:pt x="668016" y="301435"/>
                  </a:moveTo>
                  <a:lnTo>
                    <a:pt x="505639" y="520325"/>
                  </a:lnTo>
                  <a:cubicBezTo>
                    <a:pt x="492799" y="537634"/>
                    <a:pt x="472520" y="547840"/>
                    <a:pt x="450968" y="547840"/>
                  </a:cubicBezTo>
                  <a:lnTo>
                    <a:pt x="229170" y="547840"/>
                  </a:lnTo>
                  <a:cubicBezTo>
                    <a:pt x="207619" y="547840"/>
                    <a:pt x="187340" y="537634"/>
                    <a:pt x="174500" y="520325"/>
                  </a:cubicBezTo>
                  <a:lnTo>
                    <a:pt x="12122" y="301435"/>
                  </a:lnTo>
                  <a:cubicBezTo>
                    <a:pt x="0" y="285094"/>
                    <a:pt x="0" y="262745"/>
                    <a:pt x="12122" y="246405"/>
                  </a:cubicBezTo>
                  <a:lnTo>
                    <a:pt x="174500" y="27515"/>
                  </a:lnTo>
                  <a:cubicBezTo>
                    <a:pt x="187340" y="10206"/>
                    <a:pt x="207619" y="0"/>
                    <a:pt x="229170" y="0"/>
                  </a:cubicBezTo>
                  <a:lnTo>
                    <a:pt x="450968" y="0"/>
                  </a:lnTo>
                  <a:cubicBezTo>
                    <a:pt x="472520" y="0"/>
                    <a:pt x="492799" y="10206"/>
                    <a:pt x="505639" y="27515"/>
                  </a:cubicBezTo>
                  <a:lnTo>
                    <a:pt x="668016" y="246405"/>
                  </a:lnTo>
                  <a:cubicBezTo>
                    <a:pt x="680138" y="262745"/>
                    <a:pt x="680138" y="285094"/>
                    <a:pt x="668016" y="301435"/>
                  </a:cubicBezTo>
                  <a:close/>
                </a:path>
              </a:pathLst>
            </a:custGeom>
            <a:solidFill>
              <a:srgbClr val="243B55">
                <a:alpha val="4706"/>
              </a:srgbClr>
            </a:solidFill>
          </p:spPr>
        </p:sp>
        <p:sp>
          <p:nvSpPr>
            <p:cNvPr id="32" name="TextBox 32"/>
            <p:cNvSpPr txBox="1"/>
            <p:nvPr/>
          </p:nvSpPr>
          <p:spPr>
            <a:xfrm>
              <a:off x="114300" y="-47625"/>
              <a:ext cx="468117" cy="595465"/>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3354054" y="787624"/>
            <a:ext cx="2311589" cy="1817640"/>
            <a:chOff x="0" y="0"/>
            <a:chExt cx="696717" cy="547840"/>
          </a:xfrm>
        </p:grpSpPr>
        <p:sp>
          <p:nvSpPr>
            <p:cNvPr id="34" name="Freeform 34"/>
            <p:cNvSpPr/>
            <p:nvPr/>
          </p:nvSpPr>
          <p:spPr>
            <a:xfrm>
              <a:off x="7293" y="0"/>
              <a:ext cx="682130" cy="547840"/>
            </a:xfrm>
            <a:custGeom>
              <a:avLst/>
              <a:gdLst/>
              <a:ahLst/>
              <a:cxnLst/>
              <a:rect l="l" t="t" r="r" b="b"/>
              <a:pathLst>
                <a:path w="682130" h="547840">
                  <a:moveTo>
                    <a:pt x="671465" y="298129"/>
                  </a:moveTo>
                  <a:lnTo>
                    <a:pt x="504182" y="523631"/>
                  </a:lnTo>
                  <a:cubicBezTo>
                    <a:pt x="492885" y="538860"/>
                    <a:pt x="475043" y="547840"/>
                    <a:pt x="456081" y="547840"/>
                  </a:cubicBezTo>
                  <a:lnTo>
                    <a:pt x="226050" y="547840"/>
                  </a:lnTo>
                  <a:cubicBezTo>
                    <a:pt x="207088" y="547840"/>
                    <a:pt x="189246" y="538860"/>
                    <a:pt x="177948" y="523631"/>
                  </a:cubicBezTo>
                  <a:lnTo>
                    <a:pt x="10666" y="298129"/>
                  </a:lnTo>
                  <a:cubicBezTo>
                    <a:pt x="0" y="283751"/>
                    <a:pt x="0" y="264088"/>
                    <a:pt x="10666" y="249711"/>
                  </a:cubicBezTo>
                  <a:lnTo>
                    <a:pt x="177948" y="24209"/>
                  </a:lnTo>
                  <a:cubicBezTo>
                    <a:pt x="189246" y="8980"/>
                    <a:pt x="207088" y="0"/>
                    <a:pt x="226050" y="0"/>
                  </a:cubicBezTo>
                  <a:lnTo>
                    <a:pt x="456081" y="0"/>
                  </a:lnTo>
                  <a:cubicBezTo>
                    <a:pt x="475043" y="0"/>
                    <a:pt x="492885" y="8980"/>
                    <a:pt x="504182" y="24209"/>
                  </a:cubicBezTo>
                  <a:lnTo>
                    <a:pt x="671465" y="249711"/>
                  </a:lnTo>
                  <a:cubicBezTo>
                    <a:pt x="682130" y="264088"/>
                    <a:pt x="682130" y="283751"/>
                    <a:pt x="671465" y="298129"/>
                  </a:cubicBezTo>
                  <a:close/>
                </a:path>
              </a:pathLst>
            </a:custGeom>
            <a:solidFill>
              <a:srgbClr val="243B55">
                <a:alpha val="4706"/>
              </a:srgbClr>
            </a:solidFill>
          </p:spPr>
        </p:sp>
        <p:sp>
          <p:nvSpPr>
            <p:cNvPr id="35" name="TextBox 35"/>
            <p:cNvSpPr txBox="1"/>
            <p:nvPr/>
          </p:nvSpPr>
          <p:spPr>
            <a:xfrm>
              <a:off x="114300" y="-47625"/>
              <a:ext cx="468117" cy="595465"/>
            </a:xfrm>
            <a:prstGeom prst="rect">
              <a:avLst/>
            </a:prstGeom>
          </p:spPr>
          <p:txBody>
            <a:bodyPr lIns="50800" tIns="50800" rIns="50800" bIns="50800" rtlCol="0" anchor="ctr"/>
            <a:lstStyle/>
            <a:p>
              <a:pPr algn="ctr">
                <a:lnSpc>
                  <a:spcPts val="2659"/>
                </a:lnSpc>
              </a:pPr>
              <a:endParaRPr/>
            </a:p>
          </p:txBody>
        </p:sp>
      </p:grpSp>
      <p:sp>
        <p:nvSpPr>
          <p:cNvPr id="36" name="Freeform 36"/>
          <p:cNvSpPr/>
          <p:nvPr/>
        </p:nvSpPr>
        <p:spPr>
          <a:xfrm>
            <a:off x="2715568" y="4607934"/>
            <a:ext cx="706386" cy="532438"/>
          </a:xfrm>
          <a:custGeom>
            <a:avLst/>
            <a:gdLst/>
            <a:ahLst/>
            <a:cxnLst/>
            <a:rect l="l" t="t" r="r" b="b"/>
            <a:pathLst>
              <a:path w="706386" h="532438">
                <a:moveTo>
                  <a:pt x="0" y="0"/>
                </a:moveTo>
                <a:lnTo>
                  <a:pt x="706385" y="0"/>
                </a:lnTo>
                <a:lnTo>
                  <a:pt x="706385" y="532438"/>
                </a:lnTo>
                <a:lnTo>
                  <a:pt x="0" y="5324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7" name="Freeform 37"/>
          <p:cNvSpPr/>
          <p:nvPr/>
        </p:nvSpPr>
        <p:spPr>
          <a:xfrm>
            <a:off x="6229024" y="4483596"/>
            <a:ext cx="784055" cy="781115"/>
          </a:xfrm>
          <a:custGeom>
            <a:avLst/>
            <a:gdLst/>
            <a:ahLst/>
            <a:cxnLst/>
            <a:rect l="l" t="t" r="r" b="b"/>
            <a:pathLst>
              <a:path w="784055" h="781115">
                <a:moveTo>
                  <a:pt x="0" y="0"/>
                </a:moveTo>
                <a:lnTo>
                  <a:pt x="784055" y="0"/>
                </a:lnTo>
                <a:lnTo>
                  <a:pt x="784055" y="781115"/>
                </a:lnTo>
                <a:lnTo>
                  <a:pt x="0" y="7811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8" name="Freeform 38"/>
          <p:cNvSpPr/>
          <p:nvPr/>
        </p:nvSpPr>
        <p:spPr>
          <a:xfrm>
            <a:off x="9849392" y="4483596"/>
            <a:ext cx="736077" cy="701114"/>
          </a:xfrm>
          <a:custGeom>
            <a:avLst/>
            <a:gdLst/>
            <a:ahLst/>
            <a:cxnLst/>
            <a:rect l="l" t="t" r="r" b="b"/>
            <a:pathLst>
              <a:path w="736077" h="701114">
                <a:moveTo>
                  <a:pt x="0" y="0"/>
                </a:moveTo>
                <a:lnTo>
                  <a:pt x="736077" y="0"/>
                </a:lnTo>
                <a:lnTo>
                  <a:pt x="736077" y="701113"/>
                </a:lnTo>
                <a:lnTo>
                  <a:pt x="0" y="70111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9" name="Freeform 39"/>
          <p:cNvSpPr/>
          <p:nvPr/>
        </p:nvSpPr>
        <p:spPr>
          <a:xfrm>
            <a:off x="13354054" y="4430159"/>
            <a:ext cx="743163" cy="745025"/>
          </a:xfrm>
          <a:custGeom>
            <a:avLst/>
            <a:gdLst/>
            <a:ahLst/>
            <a:cxnLst/>
            <a:rect l="l" t="t" r="r" b="b"/>
            <a:pathLst>
              <a:path w="743163" h="745025">
                <a:moveTo>
                  <a:pt x="0" y="0"/>
                </a:moveTo>
                <a:lnTo>
                  <a:pt x="743162" y="0"/>
                </a:lnTo>
                <a:lnTo>
                  <a:pt x="743162" y="745025"/>
                </a:lnTo>
                <a:lnTo>
                  <a:pt x="0" y="74502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a:off x="-2104488" y="-2010197"/>
            <a:ext cx="3859024" cy="3342880"/>
          </a:xfrm>
          <a:custGeom>
            <a:avLst/>
            <a:gdLst/>
            <a:ahLst/>
            <a:cxnLst/>
            <a:rect l="l" t="t" r="r" b="b"/>
            <a:pathLst>
              <a:path w="3859024" h="3342880">
                <a:moveTo>
                  <a:pt x="0" y="0"/>
                </a:moveTo>
                <a:lnTo>
                  <a:pt x="3859024" y="0"/>
                </a:lnTo>
                <a:lnTo>
                  <a:pt x="3859024" y="3342880"/>
                </a:lnTo>
                <a:lnTo>
                  <a:pt x="0" y="3342880"/>
                </a:lnTo>
                <a:lnTo>
                  <a:pt x="0" y="0"/>
                </a:lnTo>
                <a:close/>
              </a:path>
            </a:pathLst>
          </a:custGeom>
          <a:blipFill>
            <a:blip r:embed="rId15">
              <a:alphaModFix amt="5000"/>
              <a:extLst>
                <a:ext uri="{96DAC541-7B7A-43D3-8B79-37D633B846F1}">
                  <asvg:svgBlip xmlns:asvg="http://schemas.microsoft.com/office/drawing/2016/SVG/main" r:embed="rId16"/>
                </a:ext>
              </a:extLst>
            </a:blip>
            <a:stretch>
              <a:fillRect/>
            </a:stretch>
          </a:blipFill>
        </p:spPr>
      </p:sp>
      <p:sp>
        <p:nvSpPr>
          <p:cNvPr id="41" name="Freeform 41"/>
          <p:cNvSpPr/>
          <p:nvPr/>
        </p:nvSpPr>
        <p:spPr>
          <a:xfrm>
            <a:off x="17892798" y="-267749"/>
            <a:ext cx="790404" cy="535499"/>
          </a:xfrm>
          <a:custGeom>
            <a:avLst/>
            <a:gdLst/>
            <a:ahLst/>
            <a:cxnLst/>
            <a:rect l="l" t="t" r="r" b="b"/>
            <a:pathLst>
              <a:path w="790404" h="535499">
                <a:moveTo>
                  <a:pt x="0" y="0"/>
                </a:moveTo>
                <a:lnTo>
                  <a:pt x="790404" y="0"/>
                </a:lnTo>
                <a:lnTo>
                  <a:pt x="790404" y="535498"/>
                </a:lnTo>
                <a:lnTo>
                  <a:pt x="0" y="53549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42" name="Freeform 42"/>
          <p:cNvSpPr/>
          <p:nvPr/>
        </p:nvSpPr>
        <p:spPr>
          <a:xfrm rot="-10800000" flipV="1">
            <a:off x="16553467" y="9975766"/>
            <a:ext cx="2164275" cy="1111896"/>
          </a:xfrm>
          <a:custGeom>
            <a:avLst/>
            <a:gdLst/>
            <a:ahLst/>
            <a:cxnLst/>
            <a:rect l="l" t="t" r="r" b="b"/>
            <a:pathLst>
              <a:path w="2164275" h="1111896">
                <a:moveTo>
                  <a:pt x="0" y="1111896"/>
                </a:moveTo>
                <a:lnTo>
                  <a:pt x="2164275" y="1111896"/>
                </a:lnTo>
                <a:lnTo>
                  <a:pt x="2164275" y="0"/>
                </a:lnTo>
                <a:lnTo>
                  <a:pt x="0" y="0"/>
                </a:lnTo>
                <a:lnTo>
                  <a:pt x="0" y="1111896"/>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3" name="Freeform 43"/>
          <p:cNvSpPr/>
          <p:nvPr/>
        </p:nvSpPr>
        <p:spPr>
          <a:xfrm>
            <a:off x="16264716" y="2605264"/>
            <a:ext cx="5809337" cy="537986"/>
          </a:xfrm>
          <a:custGeom>
            <a:avLst/>
            <a:gdLst/>
            <a:ahLst/>
            <a:cxnLst/>
            <a:rect l="l" t="t" r="r" b="b"/>
            <a:pathLst>
              <a:path w="5809337" h="537986">
                <a:moveTo>
                  <a:pt x="0" y="0"/>
                </a:moveTo>
                <a:lnTo>
                  <a:pt x="5809337" y="0"/>
                </a:lnTo>
                <a:lnTo>
                  <a:pt x="5809337" y="537986"/>
                </a:lnTo>
                <a:lnTo>
                  <a:pt x="0" y="537986"/>
                </a:lnTo>
                <a:lnTo>
                  <a:pt x="0" y="0"/>
                </a:lnTo>
                <a:close/>
              </a:path>
            </a:pathLst>
          </a:custGeom>
          <a:blipFill>
            <a:blip r:embed="rId21">
              <a:extLst>
                <a:ext uri="{96DAC541-7B7A-43D3-8B79-37D633B846F1}">
                  <asvg:svgBlip xmlns:asvg="http://schemas.microsoft.com/office/drawing/2016/SVG/main" r:embed="rId22"/>
                </a:ext>
              </a:extLst>
            </a:blip>
            <a:stretch>
              <a:fillRect t="-434569" b="-361689"/>
            </a:stretch>
          </a:blipFill>
        </p:spPr>
      </p:sp>
      <p:sp>
        <p:nvSpPr>
          <p:cNvPr id="44" name="TextBox 44"/>
          <p:cNvSpPr txBox="1"/>
          <p:nvPr/>
        </p:nvSpPr>
        <p:spPr>
          <a:xfrm>
            <a:off x="2047760" y="5899035"/>
            <a:ext cx="3236126" cy="1123950"/>
          </a:xfrm>
          <a:prstGeom prst="rect">
            <a:avLst/>
          </a:prstGeom>
        </p:spPr>
        <p:txBody>
          <a:bodyPr lIns="0" tIns="0" rIns="0" bIns="0" rtlCol="0" anchor="t">
            <a:spAutoFit/>
          </a:bodyPr>
          <a:lstStyle/>
          <a:p>
            <a:pPr algn="l">
              <a:lnSpc>
                <a:spcPts val="2999"/>
              </a:lnSpc>
            </a:pPr>
            <a:r>
              <a:rPr lang="en-US" sz="2499" b="1">
                <a:solidFill>
                  <a:srgbClr val="243B55"/>
                </a:solidFill>
                <a:latin typeface="Public Sans Bold"/>
                <a:ea typeface="Public Sans Bold"/>
                <a:cs typeface="Public Sans Bold"/>
                <a:sym typeface="Public Sans Bold"/>
              </a:rPr>
              <a:t>One-size-fits-all preparation methods.</a:t>
            </a:r>
          </a:p>
        </p:txBody>
      </p:sp>
      <p:sp>
        <p:nvSpPr>
          <p:cNvPr id="45" name="TextBox 45"/>
          <p:cNvSpPr txBox="1"/>
          <p:nvPr/>
        </p:nvSpPr>
        <p:spPr>
          <a:xfrm>
            <a:off x="5600052" y="5899035"/>
            <a:ext cx="3236126" cy="1123950"/>
          </a:xfrm>
          <a:prstGeom prst="rect">
            <a:avLst/>
          </a:prstGeom>
        </p:spPr>
        <p:txBody>
          <a:bodyPr lIns="0" tIns="0" rIns="0" bIns="0" rtlCol="0" anchor="t">
            <a:spAutoFit/>
          </a:bodyPr>
          <a:lstStyle/>
          <a:p>
            <a:pPr algn="l">
              <a:lnSpc>
                <a:spcPts val="2999"/>
              </a:lnSpc>
            </a:pPr>
            <a:r>
              <a:rPr lang="en-US" sz="2499" b="1">
                <a:solidFill>
                  <a:srgbClr val="243B55"/>
                </a:solidFill>
                <a:latin typeface="Public Sans Bold"/>
                <a:ea typeface="Public Sans Bold"/>
                <a:cs typeface="Public Sans Bold"/>
                <a:sym typeface="Public Sans Bold"/>
              </a:rPr>
              <a:t>Lack of real-time personalized feedback.</a:t>
            </a:r>
          </a:p>
        </p:txBody>
      </p:sp>
      <p:sp>
        <p:nvSpPr>
          <p:cNvPr id="46" name="TextBox 46"/>
          <p:cNvSpPr txBox="1"/>
          <p:nvPr/>
        </p:nvSpPr>
        <p:spPr>
          <a:xfrm>
            <a:off x="9152344" y="5899035"/>
            <a:ext cx="3236126" cy="1123950"/>
          </a:xfrm>
          <a:prstGeom prst="rect">
            <a:avLst/>
          </a:prstGeom>
        </p:spPr>
        <p:txBody>
          <a:bodyPr lIns="0" tIns="0" rIns="0" bIns="0" rtlCol="0" anchor="t">
            <a:spAutoFit/>
          </a:bodyPr>
          <a:lstStyle/>
          <a:p>
            <a:pPr algn="l">
              <a:lnSpc>
                <a:spcPts val="2999"/>
              </a:lnSpc>
            </a:pPr>
            <a:r>
              <a:rPr lang="en-US" sz="2499" b="1">
                <a:solidFill>
                  <a:srgbClr val="243B55"/>
                </a:solidFill>
                <a:latin typeface="Public Sans Bold"/>
                <a:ea typeface="Public Sans Bold"/>
                <a:cs typeface="Public Sans Bold"/>
                <a:sym typeface="Public Sans Bold"/>
              </a:rPr>
              <a:t>Limited doubt-solving &amp; adaptive learning support</a:t>
            </a:r>
          </a:p>
        </p:txBody>
      </p:sp>
      <p:sp>
        <p:nvSpPr>
          <p:cNvPr id="47" name="TextBox 47"/>
          <p:cNvSpPr txBox="1"/>
          <p:nvPr/>
        </p:nvSpPr>
        <p:spPr>
          <a:xfrm>
            <a:off x="12704635" y="5899035"/>
            <a:ext cx="3236126" cy="752475"/>
          </a:xfrm>
          <a:prstGeom prst="rect">
            <a:avLst/>
          </a:prstGeom>
        </p:spPr>
        <p:txBody>
          <a:bodyPr lIns="0" tIns="0" rIns="0" bIns="0" rtlCol="0" anchor="t">
            <a:spAutoFit/>
          </a:bodyPr>
          <a:lstStyle/>
          <a:p>
            <a:pPr algn="l">
              <a:lnSpc>
                <a:spcPts val="2999"/>
              </a:lnSpc>
            </a:pPr>
            <a:r>
              <a:rPr lang="en-US" sz="2499" b="1">
                <a:solidFill>
                  <a:srgbClr val="243B55"/>
                </a:solidFill>
                <a:latin typeface="Public Sans Bold"/>
                <a:ea typeface="Public Sans Bold"/>
                <a:cs typeface="Public Sans Bold"/>
                <a:sym typeface="Public Sans Bold"/>
              </a:rPr>
              <a:t>High stress and low motivation levels.</a:t>
            </a:r>
          </a:p>
        </p:txBody>
      </p:sp>
      <p:sp>
        <p:nvSpPr>
          <p:cNvPr id="48" name="TextBox 4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3379056" y="1514220"/>
            <a:ext cx="10502929" cy="9025955"/>
            <a:chOff x="0" y="0"/>
            <a:chExt cx="812800" cy="698500"/>
          </a:xfrm>
        </p:grpSpPr>
        <p:sp>
          <p:nvSpPr>
            <p:cNvPr id="4" name="Freeform 4"/>
            <p:cNvSpPr/>
            <p:nvPr/>
          </p:nvSpPr>
          <p:spPr>
            <a:xfrm>
              <a:off x="4813" y="0"/>
              <a:ext cx="803175" cy="698500"/>
            </a:xfrm>
            <a:custGeom>
              <a:avLst/>
              <a:gdLst/>
              <a:ahLst/>
              <a:cxnLst/>
              <a:rect l="l" t="t" r="r" b="b"/>
              <a:pathLst>
                <a:path w="803175" h="698500">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FFD60A"/>
            </a:solidFill>
            <a:ln cap="rnd">
              <a:noFill/>
              <a:prstDash val="solid"/>
              <a:round/>
            </a:ln>
          </p:spPr>
        </p:sp>
        <p:sp>
          <p:nvSpPr>
            <p:cNvPr id="5" name="TextBox 5"/>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426802" y="6100602"/>
            <a:ext cx="5300671" cy="4555264"/>
            <a:chOff x="0" y="0"/>
            <a:chExt cx="812800" cy="698500"/>
          </a:xfrm>
        </p:grpSpPr>
        <p:sp>
          <p:nvSpPr>
            <p:cNvPr id="7" name="Freeform 7"/>
            <p:cNvSpPr/>
            <p:nvPr/>
          </p:nvSpPr>
          <p:spPr>
            <a:xfrm>
              <a:off x="6731" y="0"/>
              <a:ext cx="799338" cy="698500"/>
            </a:xfrm>
            <a:custGeom>
              <a:avLst/>
              <a:gdLst/>
              <a:ahLst/>
              <a:cxnLst/>
              <a:rect l="l" t="t" r="r" b="b"/>
              <a:pathLst>
                <a:path w="799338" h="698500">
                  <a:moveTo>
                    <a:pt x="788441" y="379548"/>
                  </a:moveTo>
                  <a:lnTo>
                    <a:pt x="620497" y="668202"/>
                  </a:lnTo>
                  <a:cubicBezTo>
                    <a:pt x="609583" y="686960"/>
                    <a:pt x="589518" y="698500"/>
                    <a:pt x="567816" y="698500"/>
                  </a:cubicBezTo>
                  <a:lnTo>
                    <a:pt x="231522" y="698500"/>
                  </a:lnTo>
                  <a:cubicBezTo>
                    <a:pt x="209820" y="698500"/>
                    <a:pt x="189755" y="686960"/>
                    <a:pt x="178841" y="668202"/>
                  </a:cubicBezTo>
                  <a:lnTo>
                    <a:pt x="10897" y="379548"/>
                  </a:lnTo>
                  <a:cubicBezTo>
                    <a:pt x="0" y="360819"/>
                    <a:pt x="0" y="337681"/>
                    <a:pt x="10897" y="318952"/>
                  </a:cubicBezTo>
                  <a:lnTo>
                    <a:pt x="178841" y="30298"/>
                  </a:lnTo>
                  <a:cubicBezTo>
                    <a:pt x="189755" y="11540"/>
                    <a:pt x="209820" y="0"/>
                    <a:pt x="231522" y="0"/>
                  </a:cubicBezTo>
                  <a:lnTo>
                    <a:pt x="567816" y="0"/>
                  </a:lnTo>
                  <a:cubicBezTo>
                    <a:pt x="589518" y="0"/>
                    <a:pt x="609583" y="11540"/>
                    <a:pt x="620497" y="30298"/>
                  </a:cubicBezTo>
                  <a:lnTo>
                    <a:pt x="788441" y="318952"/>
                  </a:lnTo>
                  <a:cubicBezTo>
                    <a:pt x="799338" y="337681"/>
                    <a:pt x="799338" y="360819"/>
                    <a:pt x="788441" y="379548"/>
                  </a:cubicBezTo>
                  <a:close/>
                </a:path>
              </a:pathLst>
            </a:custGeom>
            <a:solidFill>
              <a:srgbClr val="000000">
                <a:alpha val="0"/>
              </a:srgbClr>
            </a:solidFill>
            <a:ln w="38100" cap="rnd">
              <a:gradFill>
                <a:gsLst>
                  <a:gs pos="0">
                    <a:srgbClr val="FFFFFF">
                      <a:alpha val="100000"/>
                    </a:srgbClr>
                  </a:gs>
                  <a:gs pos="100000">
                    <a:srgbClr val="FFFFFF">
                      <a:alpha val="0"/>
                    </a:srgbClr>
                  </a:gs>
                </a:gsLst>
                <a:lin ang="5400000"/>
              </a:gradFill>
              <a:prstDash val="solid"/>
              <a:round/>
            </a:ln>
          </p:spPr>
        </p:sp>
        <p:sp>
          <p:nvSpPr>
            <p:cNvPr id="8" name="TextBox 8"/>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3200942" y="-269972"/>
            <a:ext cx="8280913" cy="8796236"/>
            <a:chOff x="0" y="0"/>
            <a:chExt cx="657579" cy="698500"/>
          </a:xfrm>
        </p:grpSpPr>
        <p:sp>
          <p:nvSpPr>
            <p:cNvPr id="10" name="Freeform 10"/>
            <p:cNvSpPr/>
            <p:nvPr/>
          </p:nvSpPr>
          <p:spPr>
            <a:xfrm>
              <a:off x="6463" y="0"/>
              <a:ext cx="644653" cy="698500"/>
            </a:xfrm>
            <a:custGeom>
              <a:avLst/>
              <a:gdLst/>
              <a:ahLst/>
              <a:cxnLst/>
              <a:rect l="l" t="t" r="r" b="b"/>
              <a:pathLst>
                <a:path w="644653" h="698500">
                  <a:moveTo>
                    <a:pt x="634190" y="378341"/>
                  </a:moveTo>
                  <a:lnTo>
                    <a:pt x="464842" y="669409"/>
                  </a:lnTo>
                  <a:cubicBezTo>
                    <a:pt x="454362" y="687420"/>
                    <a:pt x="435097" y="698500"/>
                    <a:pt x="414259" y="698500"/>
                  </a:cubicBezTo>
                  <a:lnTo>
                    <a:pt x="230394" y="698500"/>
                  </a:lnTo>
                  <a:cubicBezTo>
                    <a:pt x="209556" y="698500"/>
                    <a:pt x="190290" y="687420"/>
                    <a:pt x="179811" y="669409"/>
                  </a:cubicBezTo>
                  <a:lnTo>
                    <a:pt x="10463" y="378341"/>
                  </a:lnTo>
                  <a:cubicBezTo>
                    <a:pt x="0" y="360358"/>
                    <a:pt x="0" y="338142"/>
                    <a:pt x="10463" y="320159"/>
                  </a:cubicBezTo>
                  <a:lnTo>
                    <a:pt x="179811" y="29091"/>
                  </a:lnTo>
                  <a:cubicBezTo>
                    <a:pt x="190290" y="11080"/>
                    <a:pt x="209556" y="0"/>
                    <a:pt x="230394" y="0"/>
                  </a:cubicBezTo>
                  <a:lnTo>
                    <a:pt x="414259" y="0"/>
                  </a:lnTo>
                  <a:cubicBezTo>
                    <a:pt x="435097" y="0"/>
                    <a:pt x="454362" y="11080"/>
                    <a:pt x="464842" y="29091"/>
                  </a:cubicBezTo>
                  <a:lnTo>
                    <a:pt x="634190" y="320159"/>
                  </a:lnTo>
                  <a:cubicBezTo>
                    <a:pt x="644653" y="338142"/>
                    <a:pt x="644653" y="360358"/>
                    <a:pt x="634190" y="378341"/>
                  </a:cubicBezTo>
                  <a:close/>
                </a:path>
              </a:pathLst>
            </a:custGeom>
            <a:blipFill>
              <a:blip r:embed="rId3"/>
              <a:stretch>
                <a:fillRect l="-31980" r="-31980"/>
              </a:stretch>
            </a:blipFill>
            <a:ln w="95250" cap="rnd">
              <a:solidFill>
                <a:srgbClr val="FFFFFF"/>
              </a:solidFill>
              <a:prstDash val="solid"/>
              <a:round/>
            </a:ln>
          </p:spPr>
        </p:sp>
      </p:grpSp>
      <p:sp>
        <p:nvSpPr>
          <p:cNvPr id="11" name="Freeform 11"/>
          <p:cNvSpPr/>
          <p:nvPr/>
        </p:nvSpPr>
        <p:spPr>
          <a:xfrm rot="7353578">
            <a:off x="628804" y="5804629"/>
            <a:ext cx="6279545" cy="1610757"/>
          </a:xfrm>
          <a:custGeom>
            <a:avLst/>
            <a:gdLst/>
            <a:ahLst/>
            <a:cxnLst/>
            <a:rect l="l" t="t" r="r" b="b"/>
            <a:pathLst>
              <a:path w="6279545" h="1610757">
                <a:moveTo>
                  <a:pt x="0" y="0"/>
                </a:moveTo>
                <a:lnTo>
                  <a:pt x="6279545" y="0"/>
                </a:lnTo>
                <a:lnTo>
                  <a:pt x="6279545" y="1610757"/>
                </a:lnTo>
                <a:lnTo>
                  <a:pt x="0" y="1610757"/>
                </a:lnTo>
                <a:lnTo>
                  <a:pt x="0" y="0"/>
                </a:lnTo>
                <a:close/>
              </a:path>
            </a:pathLst>
          </a:custGeom>
          <a:blipFill>
            <a:blip r:embed="rId4">
              <a:alphaModFix amt="35000"/>
            </a:blip>
            <a:stretch>
              <a:fillRect t="-1167" b="-1167"/>
            </a:stretch>
          </a:blipFill>
        </p:spPr>
      </p:sp>
      <p:grpSp>
        <p:nvGrpSpPr>
          <p:cNvPr id="12" name="Group 12"/>
          <p:cNvGrpSpPr/>
          <p:nvPr/>
        </p:nvGrpSpPr>
        <p:grpSpPr>
          <a:xfrm>
            <a:off x="4853267" y="2790176"/>
            <a:ext cx="1519071" cy="1305452"/>
            <a:chOff x="0" y="0"/>
            <a:chExt cx="812800" cy="698500"/>
          </a:xfrm>
        </p:grpSpPr>
        <p:sp>
          <p:nvSpPr>
            <p:cNvPr id="13" name="Freeform 13"/>
            <p:cNvSpPr/>
            <p:nvPr/>
          </p:nvSpPr>
          <p:spPr>
            <a:xfrm>
              <a:off x="8808" y="0"/>
              <a:ext cx="795184" cy="698500"/>
            </a:xfrm>
            <a:custGeom>
              <a:avLst/>
              <a:gdLst/>
              <a:ahLst/>
              <a:cxnLst/>
              <a:rect l="l" t="t" r="r" b="b"/>
              <a:pathLst>
                <a:path w="795184" h="698500">
                  <a:moveTo>
                    <a:pt x="780925" y="388896"/>
                  </a:moveTo>
                  <a:lnTo>
                    <a:pt x="623859" y="658854"/>
                  </a:lnTo>
                  <a:cubicBezTo>
                    <a:pt x="609578" y="683400"/>
                    <a:pt x="583322" y="698500"/>
                    <a:pt x="554924" y="698500"/>
                  </a:cubicBezTo>
                  <a:lnTo>
                    <a:pt x="240260" y="698500"/>
                  </a:lnTo>
                  <a:cubicBezTo>
                    <a:pt x="211862" y="698500"/>
                    <a:pt x="185606" y="683400"/>
                    <a:pt x="171325" y="658854"/>
                  </a:cubicBezTo>
                  <a:lnTo>
                    <a:pt x="14259" y="388896"/>
                  </a:lnTo>
                  <a:cubicBezTo>
                    <a:pt x="0" y="364389"/>
                    <a:pt x="0" y="334111"/>
                    <a:pt x="14259" y="309604"/>
                  </a:cubicBezTo>
                  <a:lnTo>
                    <a:pt x="171325" y="39646"/>
                  </a:lnTo>
                  <a:cubicBezTo>
                    <a:pt x="185606" y="15100"/>
                    <a:pt x="211862" y="0"/>
                    <a:pt x="240260" y="0"/>
                  </a:cubicBezTo>
                  <a:lnTo>
                    <a:pt x="554924" y="0"/>
                  </a:lnTo>
                  <a:cubicBezTo>
                    <a:pt x="583322" y="0"/>
                    <a:pt x="609578" y="15100"/>
                    <a:pt x="623859" y="39646"/>
                  </a:cubicBezTo>
                  <a:lnTo>
                    <a:pt x="780925" y="309604"/>
                  </a:lnTo>
                  <a:cubicBezTo>
                    <a:pt x="795184" y="334111"/>
                    <a:pt x="795184" y="364389"/>
                    <a:pt x="780925" y="388896"/>
                  </a:cubicBezTo>
                  <a:close/>
                </a:path>
              </a:pathLst>
            </a:custGeom>
            <a:solidFill>
              <a:srgbClr val="16578D"/>
            </a:solidFill>
          </p:spPr>
        </p:sp>
        <p:sp>
          <p:nvSpPr>
            <p:cNvPr id="14" name="TextBox 14"/>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919942" y="7659339"/>
            <a:ext cx="1673064" cy="1437790"/>
            <a:chOff x="0" y="0"/>
            <a:chExt cx="812800" cy="698500"/>
          </a:xfrm>
        </p:grpSpPr>
        <p:sp>
          <p:nvSpPr>
            <p:cNvPr id="16" name="Freeform 16"/>
            <p:cNvSpPr/>
            <p:nvPr/>
          </p:nvSpPr>
          <p:spPr>
            <a:xfrm>
              <a:off x="7997" y="0"/>
              <a:ext cx="796806" cy="698500"/>
            </a:xfrm>
            <a:custGeom>
              <a:avLst/>
              <a:gdLst/>
              <a:ahLst/>
              <a:cxnLst/>
              <a:rect l="l" t="t" r="r" b="b"/>
              <a:pathLst>
                <a:path w="796806" h="698500">
                  <a:moveTo>
                    <a:pt x="783859" y="385247"/>
                  </a:moveTo>
                  <a:lnTo>
                    <a:pt x="622547" y="662503"/>
                  </a:lnTo>
                  <a:cubicBezTo>
                    <a:pt x="609580" y="684789"/>
                    <a:pt x="585741" y="698500"/>
                    <a:pt x="559957" y="698500"/>
                  </a:cubicBezTo>
                  <a:lnTo>
                    <a:pt x="236850" y="698500"/>
                  </a:lnTo>
                  <a:cubicBezTo>
                    <a:pt x="211065" y="698500"/>
                    <a:pt x="187226" y="684789"/>
                    <a:pt x="174259" y="662503"/>
                  </a:cubicBezTo>
                  <a:lnTo>
                    <a:pt x="12947" y="385247"/>
                  </a:lnTo>
                  <a:cubicBezTo>
                    <a:pt x="0" y="362995"/>
                    <a:pt x="0" y="335505"/>
                    <a:pt x="12947" y="313253"/>
                  </a:cubicBezTo>
                  <a:lnTo>
                    <a:pt x="174259" y="35997"/>
                  </a:lnTo>
                  <a:cubicBezTo>
                    <a:pt x="187226" y="13711"/>
                    <a:pt x="211065" y="0"/>
                    <a:pt x="236850" y="0"/>
                  </a:cubicBezTo>
                  <a:lnTo>
                    <a:pt x="559957" y="0"/>
                  </a:lnTo>
                  <a:cubicBezTo>
                    <a:pt x="585741" y="0"/>
                    <a:pt x="609580" y="13711"/>
                    <a:pt x="622547" y="35997"/>
                  </a:cubicBezTo>
                  <a:lnTo>
                    <a:pt x="783859" y="313253"/>
                  </a:lnTo>
                  <a:cubicBezTo>
                    <a:pt x="796806" y="335505"/>
                    <a:pt x="796806" y="362995"/>
                    <a:pt x="783859" y="385247"/>
                  </a:cubicBezTo>
                  <a:close/>
                </a:path>
              </a:pathLst>
            </a:custGeom>
            <a:solidFill>
              <a:srgbClr val="16578D"/>
            </a:solidFill>
          </p:spPr>
        </p:sp>
        <p:sp>
          <p:nvSpPr>
            <p:cNvPr id="17" name="TextBox 17"/>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5879503" y="4855300"/>
            <a:ext cx="2141595" cy="1840433"/>
            <a:chOff x="0" y="0"/>
            <a:chExt cx="812800" cy="698500"/>
          </a:xfrm>
        </p:grpSpPr>
        <p:sp>
          <p:nvSpPr>
            <p:cNvPr id="19" name="Freeform 19"/>
            <p:cNvSpPr/>
            <p:nvPr/>
          </p:nvSpPr>
          <p:spPr>
            <a:xfrm>
              <a:off x="6248" y="0"/>
              <a:ext cx="800305" cy="698500"/>
            </a:xfrm>
            <a:custGeom>
              <a:avLst/>
              <a:gdLst/>
              <a:ahLst/>
              <a:cxnLst/>
              <a:rect l="l" t="t" r="r" b="b"/>
              <a:pathLst>
                <a:path w="800305" h="698500">
                  <a:moveTo>
                    <a:pt x="790190" y="377372"/>
                  </a:moveTo>
                  <a:lnTo>
                    <a:pt x="619714" y="670378"/>
                  </a:lnTo>
                  <a:cubicBezTo>
                    <a:pt x="609584" y="687789"/>
                    <a:pt x="590960" y="698500"/>
                    <a:pt x="570817" y="698500"/>
                  </a:cubicBezTo>
                  <a:lnTo>
                    <a:pt x="229487" y="698500"/>
                  </a:lnTo>
                  <a:cubicBezTo>
                    <a:pt x="209344" y="698500"/>
                    <a:pt x="190720" y="687789"/>
                    <a:pt x="180590" y="670378"/>
                  </a:cubicBezTo>
                  <a:lnTo>
                    <a:pt x="10114" y="377372"/>
                  </a:lnTo>
                  <a:cubicBezTo>
                    <a:pt x="0" y="359988"/>
                    <a:pt x="0" y="338512"/>
                    <a:pt x="10114" y="321128"/>
                  </a:cubicBezTo>
                  <a:lnTo>
                    <a:pt x="180590" y="28122"/>
                  </a:lnTo>
                  <a:cubicBezTo>
                    <a:pt x="190720" y="10711"/>
                    <a:pt x="209344" y="0"/>
                    <a:pt x="229487" y="0"/>
                  </a:cubicBezTo>
                  <a:lnTo>
                    <a:pt x="570817" y="0"/>
                  </a:lnTo>
                  <a:cubicBezTo>
                    <a:pt x="590960" y="0"/>
                    <a:pt x="609584" y="10711"/>
                    <a:pt x="619714" y="28122"/>
                  </a:cubicBezTo>
                  <a:lnTo>
                    <a:pt x="790190" y="321128"/>
                  </a:lnTo>
                  <a:cubicBezTo>
                    <a:pt x="800304" y="338512"/>
                    <a:pt x="800304" y="359988"/>
                    <a:pt x="790190" y="377372"/>
                  </a:cubicBezTo>
                  <a:close/>
                </a:path>
              </a:pathLst>
            </a:custGeom>
            <a:solidFill>
              <a:srgbClr val="16578D"/>
            </a:solidFill>
          </p:spPr>
        </p:sp>
        <p:sp>
          <p:nvSpPr>
            <p:cNvPr id="20" name="TextBox 20"/>
            <p:cNvSpPr txBox="1"/>
            <p:nvPr/>
          </p:nvSpPr>
          <p:spPr>
            <a:xfrm>
              <a:off x="114300" y="-47625"/>
              <a:ext cx="584200" cy="746125"/>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rot="-10800000">
            <a:off x="-3407631" y="7797773"/>
            <a:ext cx="6279545" cy="1610757"/>
          </a:xfrm>
          <a:custGeom>
            <a:avLst/>
            <a:gdLst/>
            <a:ahLst/>
            <a:cxnLst/>
            <a:rect l="l" t="t" r="r" b="b"/>
            <a:pathLst>
              <a:path w="6279545" h="1610757">
                <a:moveTo>
                  <a:pt x="0" y="0"/>
                </a:moveTo>
                <a:lnTo>
                  <a:pt x="6279545" y="0"/>
                </a:lnTo>
                <a:lnTo>
                  <a:pt x="6279545" y="1610757"/>
                </a:lnTo>
                <a:lnTo>
                  <a:pt x="0" y="1610757"/>
                </a:lnTo>
                <a:lnTo>
                  <a:pt x="0" y="0"/>
                </a:lnTo>
                <a:close/>
              </a:path>
            </a:pathLst>
          </a:custGeom>
          <a:blipFill>
            <a:blip r:embed="rId4">
              <a:alphaModFix amt="35000"/>
            </a:blip>
            <a:stretch>
              <a:fillRect t="-1167" b="-1167"/>
            </a:stretch>
          </a:blipFill>
        </p:spPr>
      </p:sp>
      <p:grpSp>
        <p:nvGrpSpPr>
          <p:cNvPr id="22" name="Group 22"/>
          <p:cNvGrpSpPr/>
          <p:nvPr/>
        </p:nvGrpSpPr>
        <p:grpSpPr>
          <a:xfrm>
            <a:off x="9354598" y="3407979"/>
            <a:ext cx="228600" cy="228600"/>
            <a:chOff x="0" y="0"/>
            <a:chExt cx="732454" cy="732454"/>
          </a:xfrm>
        </p:grpSpPr>
        <p:sp>
          <p:nvSpPr>
            <p:cNvPr id="23" name="Freeform 23"/>
            <p:cNvSpPr/>
            <p:nvPr/>
          </p:nvSpPr>
          <p:spPr>
            <a:xfrm>
              <a:off x="0" y="0"/>
              <a:ext cx="732454" cy="732454"/>
            </a:xfrm>
            <a:custGeom>
              <a:avLst/>
              <a:gdLst/>
              <a:ahLst/>
              <a:cxnLst/>
              <a:rect l="l" t="t" r="r" b="b"/>
              <a:pathLst>
                <a:path w="732454" h="732454">
                  <a:moveTo>
                    <a:pt x="366227" y="0"/>
                  </a:moveTo>
                  <a:cubicBezTo>
                    <a:pt x="163965" y="0"/>
                    <a:pt x="0" y="163965"/>
                    <a:pt x="0" y="366227"/>
                  </a:cubicBezTo>
                  <a:cubicBezTo>
                    <a:pt x="0" y="568489"/>
                    <a:pt x="163965" y="732454"/>
                    <a:pt x="366227" y="732454"/>
                  </a:cubicBezTo>
                  <a:cubicBezTo>
                    <a:pt x="568489" y="732454"/>
                    <a:pt x="732454" y="568489"/>
                    <a:pt x="732454" y="366227"/>
                  </a:cubicBezTo>
                  <a:cubicBezTo>
                    <a:pt x="732454" y="163965"/>
                    <a:pt x="568489" y="0"/>
                    <a:pt x="366227" y="0"/>
                  </a:cubicBezTo>
                  <a:close/>
                </a:path>
              </a:pathLst>
            </a:custGeom>
            <a:solidFill>
              <a:srgbClr val="16578D"/>
            </a:solidFill>
          </p:spPr>
        </p:sp>
        <p:sp>
          <p:nvSpPr>
            <p:cNvPr id="24" name="TextBox 24"/>
            <p:cNvSpPr txBox="1"/>
            <p:nvPr/>
          </p:nvSpPr>
          <p:spPr>
            <a:xfrm>
              <a:off x="68668" y="21043"/>
              <a:ext cx="595119" cy="642744"/>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9354598" y="5492395"/>
            <a:ext cx="228600" cy="228600"/>
            <a:chOff x="0" y="0"/>
            <a:chExt cx="732454" cy="732454"/>
          </a:xfrm>
        </p:grpSpPr>
        <p:sp>
          <p:nvSpPr>
            <p:cNvPr id="26" name="Freeform 26"/>
            <p:cNvSpPr/>
            <p:nvPr/>
          </p:nvSpPr>
          <p:spPr>
            <a:xfrm>
              <a:off x="0" y="0"/>
              <a:ext cx="732454" cy="732454"/>
            </a:xfrm>
            <a:custGeom>
              <a:avLst/>
              <a:gdLst/>
              <a:ahLst/>
              <a:cxnLst/>
              <a:rect l="l" t="t" r="r" b="b"/>
              <a:pathLst>
                <a:path w="732454" h="732454">
                  <a:moveTo>
                    <a:pt x="366227" y="0"/>
                  </a:moveTo>
                  <a:cubicBezTo>
                    <a:pt x="163965" y="0"/>
                    <a:pt x="0" y="163965"/>
                    <a:pt x="0" y="366227"/>
                  </a:cubicBezTo>
                  <a:cubicBezTo>
                    <a:pt x="0" y="568489"/>
                    <a:pt x="163965" y="732454"/>
                    <a:pt x="366227" y="732454"/>
                  </a:cubicBezTo>
                  <a:cubicBezTo>
                    <a:pt x="568489" y="732454"/>
                    <a:pt x="732454" y="568489"/>
                    <a:pt x="732454" y="366227"/>
                  </a:cubicBezTo>
                  <a:cubicBezTo>
                    <a:pt x="732454" y="163965"/>
                    <a:pt x="568489" y="0"/>
                    <a:pt x="366227" y="0"/>
                  </a:cubicBezTo>
                  <a:close/>
                </a:path>
              </a:pathLst>
            </a:custGeom>
            <a:solidFill>
              <a:srgbClr val="16578D"/>
            </a:solidFill>
          </p:spPr>
        </p:sp>
        <p:sp>
          <p:nvSpPr>
            <p:cNvPr id="27" name="TextBox 27"/>
            <p:cNvSpPr txBox="1"/>
            <p:nvPr/>
          </p:nvSpPr>
          <p:spPr>
            <a:xfrm>
              <a:off x="68668" y="21043"/>
              <a:ext cx="595119" cy="642744"/>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9354598" y="7575195"/>
            <a:ext cx="228600" cy="228600"/>
            <a:chOff x="0" y="0"/>
            <a:chExt cx="732454" cy="732454"/>
          </a:xfrm>
        </p:grpSpPr>
        <p:sp>
          <p:nvSpPr>
            <p:cNvPr id="29" name="Freeform 29"/>
            <p:cNvSpPr/>
            <p:nvPr/>
          </p:nvSpPr>
          <p:spPr>
            <a:xfrm>
              <a:off x="0" y="0"/>
              <a:ext cx="732454" cy="732454"/>
            </a:xfrm>
            <a:custGeom>
              <a:avLst/>
              <a:gdLst/>
              <a:ahLst/>
              <a:cxnLst/>
              <a:rect l="l" t="t" r="r" b="b"/>
              <a:pathLst>
                <a:path w="732454" h="732454">
                  <a:moveTo>
                    <a:pt x="366227" y="0"/>
                  </a:moveTo>
                  <a:cubicBezTo>
                    <a:pt x="163965" y="0"/>
                    <a:pt x="0" y="163965"/>
                    <a:pt x="0" y="366227"/>
                  </a:cubicBezTo>
                  <a:cubicBezTo>
                    <a:pt x="0" y="568489"/>
                    <a:pt x="163965" y="732454"/>
                    <a:pt x="366227" y="732454"/>
                  </a:cubicBezTo>
                  <a:cubicBezTo>
                    <a:pt x="568489" y="732454"/>
                    <a:pt x="732454" y="568489"/>
                    <a:pt x="732454" y="366227"/>
                  </a:cubicBezTo>
                  <a:cubicBezTo>
                    <a:pt x="732454" y="163965"/>
                    <a:pt x="568489" y="0"/>
                    <a:pt x="366227" y="0"/>
                  </a:cubicBezTo>
                  <a:close/>
                </a:path>
              </a:pathLst>
            </a:custGeom>
            <a:solidFill>
              <a:srgbClr val="16578D"/>
            </a:solidFill>
          </p:spPr>
        </p:sp>
        <p:sp>
          <p:nvSpPr>
            <p:cNvPr id="30" name="TextBox 30"/>
            <p:cNvSpPr txBox="1"/>
            <p:nvPr/>
          </p:nvSpPr>
          <p:spPr>
            <a:xfrm>
              <a:off x="68668" y="21043"/>
              <a:ext cx="595119" cy="642744"/>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5682739" y="-2508868"/>
            <a:ext cx="5210521" cy="4477792"/>
            <a:chOff x="0" y="0"/>
            <a:chExt cx="812800" cy="698500"/>
          </a:xfrm>
        </p:grpSpPr>
        <p:sp>
          <p:nvSpPr>
            <p:cNvPr id="32" name="Freeform 32"/>
            <p:cNvSpPr/>
            <p:nvPr/>
          </p:nvSpPr>
          <p:spPr>
            <a:xfrm>
              <a:off x="9701" y="0"/>
              <a:ext cx="793399" cy="698500"/>
            </a:xfrm>
            <a:custGeom>
              <a:avLst/>
              <a:gdLst/>
              <a:ahLst/>
              <a:cxnLst/>
              <a:rect l="l" t="t" r="r" b="b"/>
              <a:pathLst>
                <a:path w="793399" h="698500">
                  <a:moveTo>
                    <a:pt x="777694" y="392915"/>
                  </a:moveTo>
                  <a:lnTo>
                    <a:pt x="625304" y="654835"/>
                  </a:lnTo>
                  <a:cubicBezTo>
                    <a:pt x="609575" y="681869"/>
                    <a:pt x="580658" y="698500"/>
                    <a:pt x="549381" y="698500"/>
                  </a:cubicBezTo>
                  <a:lnTo>
                    <a:pt x="244017" y="698500"/>
                  </a:lnTo>
                  <a:cubicBezTo>
                    <a:pt x="212740" y="698500"/>
                    <a:pt x="183823" y="681869"/>
                    <a:pt x="168094" y="654835"/>
                  </a:cubicBezTo>
                  <a:lnTo>
                    <a:pt x="15704" y="392915"/>
                  </a:lnTo>
                  <a:cubicBezTo>
                    <a:pt x="0" y="365923"/>
                    <a:pt x="0" y="332577"/>
                    <a:pt x="15704" y="305585"/>
                  </a:cubicBezTo>
                  <a:lnTo>
                    <a:pt x="168094" y="43665"/>
                  </a:lnTo>
                  <a:cubicBezTo>
                    <a:pt x="183823" y="16631"/>
                    <a:pt x="212740" y="0"/>
                    <a:pt x="244017" y="0"/>
                  </a:cubicBezTo>
                  <a:lnTo>
                    <a:pt x="549381" y="0"/>
                  </a:lnTo>
                  <a:cubicBezTo>
                    <a:pt x="580658" y="0"/>
                    <a:pt x="609575" y="16631"/>
                    <a:pt x="625304" y="43665"/>
                  </a:cubicBezTo>
                  <a:lnTo>
                    <a:pt x="777694" y="305585"/>
                  </a:lnTo>
                  <a:cubicBezTo>
                    <a:pt x="793398" y="332577"/>
                    <a:pt x="793398" y="365923"/>
                    <a:pt x="777694" y="392915"/>
                  </a:cubicBezTo>
                  <a:close/>
                </a:path>
              </a:pathLst>
            </a:custGeom>
            <a:solidFill>
              <a:srgbClr val="16578D"/>
            </a:solidFill>
            <a:ln cap="rnd">
              <a:noFill/>
              <a:prstDash val="solid"/>
              <a:round/>
            </a:ln>
          </p:spPr>
        </p:sp>
        <p:sp>
          <p:nvSpPr>
            <p:cNvPr id="33" name="TextBox 33"/>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4" name="Freeform 34"/>
          <p:cNvSpPr/>
          <p:nvPr/>
        </p:nvSpPr>
        <p:spPr>
          <a:xfrm>
            <a:off x="14043734" y="9851941"/>
            <a:ext cx="6154891" cy="592292"/>
          </a:xfrm>
          <a:custGeom>
            <a:avLst/>
            <a:gdLst/>
            <a:ahLst/>
            <a:cxnLst/>
            <a:rect l="l" t="t" r="r" b="b"/>
            <a:pathLst>
              <a:path w="6154891" h="592292">
                <a:moveTo>
                  <a:pt x="0" y="0"/>
                </a:moveTo>
                <a:lnTo>
                  <a:pt x="6154891" y="0"/>
                </a:lnTo>
                <a:lnTo>
                  <a:pt x="6154891" y="592292"/>
                </a:lnTo>
                <a:lnTo>
                  <a:pt x="0" y="592292"/>
                </a:lnTo>
                <a:lnTo>
                  <a:pt x="0" y="0"/>
                </a:lnTo>
                <a:close/>
              </a:path>
            </a:pathLst>
          </a:custGeom>
          <a:blipFill>
            <a:blip r:embed="rId5">
              <a:extLst>
                <a:ext uri="{96DAC541-7B7A-43D3-8B79-37D633B846F1}">
                  <asvg:svgBlip xmlns:asvg="http://schemas.microsoft.com/office/drawing/2016/SVG/main" r:embed="rId6"/>
                </a:ext>
              </a:extLst>
            </a:blip>
            <a:stretch>
              <a:fillRect t="-478956" r="-11191" b="-115767"/>
            </a:stretch>
          </a:blipFill>
        </p:spPr>
      </p:sp>
      <p:grpSp>
        <p:nvGrpSpPr>
          <p:cNvPr id="35" name="Group 35"/>
          <p:cNvGrpSpPr/>
          <p:nvPr/>
        </p:nvGrpSpPr>
        <p:grpSpPr>
          <a:xfrm>
            <a:off x="16883015" y="306811"/>
            <a:ext cx="2809969" cy="2414817"/>
            <a:chOff x="0" y="0"/>
            <a:chExt cx="812800" cy="698500"/>
          </a:xfrm>
        </p:grpSpPr>
        <p:sp>
          <p:nvSpPr>
            <p:cNvPr id="36" name="Freeform 36"/>
            <p:cNvSpPr/>
            <p:nvPr/>
          </p:nvSpPr>
          <p:spPr>
            <a:xfrm>
              <a:off x="4762" y="0"/>
              <a:ext cx="803277" cy="698500"/>
            </a:xfrm>
            <a:custGeom>
              <a:avLst/>
              <a:gdLst/>
              <a:ahLst/>
              <a:cxnLst/>
              <a:rect l="l" t="t" r="r" b="b"/>
              <a:pathLst>
                <a:path w="803277" h="698500">
                  <a:moveTo>
                    <a:pt x="795568" y="370683"/>
                  </a:moveTo>
                  <a:lnTo>
                    <a:pt x="617308" y="677067"/>
                  </a:lnTo>
                  <a:cubicBezTo>
                    <a:pt x="609588" y="690337"/>
                    <a:pt x="595394" y="698500"/>
                    <a:pt x="580042" y="698500"/>
                  </a:cubicBezTo>
                  <a:lnTo>
                    <a:pt x="223234" y="698500"/>
                  </a:lnTo>
                  <a:cubicBezTo>
                    <a:pt x="207882" y="698500"/>
                    <a:pt x="193688" y="690337"/>
                    <a:pt x="185968" y="677067"/>
                  </a:cubicBezTo>
                  <a:lnTo>
                    <a:pt x="7708" y="370683"/>
                  </a:lnTo>
                  <a:cubicBezTo>
                    <a:pt x="0" y="357434"/>
                    <a:pt x="0" y="341066"/>
                    <a:pt x="7708" y="327817"/>
                  </a:cubicBezTo>
                  <a:lnTo>
                    <a:pt x="185968" y="21433"/>
                  </a:lnTo>
                  <a:cubicBezTo>
                    <a:pt x="193688" y="8163"/>
                    <a:pt x="207882" y="0"/>
                    <a:pt x="223234" y="0"/>
                  </a:cubicBezTo>
                  <a:lnTo>
                    <a:pt x="580042" y="0"/>
                  </a:lnTo>
                  <a:cubicBezTo>
                    <a:pt x="595394" y="0"/>
                    <a:pt x="609588" y="8163"/>
                    <a:pt x="617308" y="21433"/>
                  </a:cubicBezTo>
                  <a:lnTo>
                    <a:pt x="795568" y="327817"/>
                  </a:lnTo>
                  <a:cubicBezTo>
                    <a:pt x="803276" y="341066"/>
                    <a:pt x="803276" y="357434"/>
                    <a:pt x="795568" y="370683"/>
                  </a:cubicBezTo>
                  <a:close/>
                </a:path>
              </a:pathLst>
            </a:custGeom>
            <a:solidFill>
              <a:srgbClr val="000000">
                <a:alpha val="0"/>
              </a:srgbClr>
            </a:solidFill>
            <a:ln w="28575" cap="sq">
              <a:solidFill>
                <a:srgbClr val="FFD60A"/>
              </a:solidFill>
              <a:prstDash val="solid"/>
              <a:miter/>
            </a:ln>
          </p:spPr>
        </p:sp>
        <p:sp>
          <p:nvSpPr>
            <p:cNvPr id="37" name="TextBox 37"/>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8" name="Freeform 38"/>
          <p:cNvSpPr/>
          <p:nvPr/>
        </p:nvSpPr>
        <p:spPr>
          <a:xfrm>
            <a:off x="5232267" y="3027443"/>
            <a:ext cx="761072" cy="761072"/>
          </a:xfrm>
          <a:custGeom>
            <a:avLst/>
            <a:gdLst/>
            <a:ahLst/>
            <a:cxnLst/>
            <a:rect l="l" t="t" r="r" b="b"/>
            <a:pathLst>
              <a:path w="761072" h="761072">
                <a:moveTo>
                  <a:pt x="0" y="0"/>
                </a:moveTo>
                <a:lnTo>
                  <a:pt x="761072" y="0"/>
                </a:lnTo>
                <a:lnTo>
                  <a:pt x="761072" y="761072"/>
                </a:lnTo>
                <a:lnTo>
                  <a:pt x="0" y="7610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9" name="Freeform 39"/>
          <p:cNvSpPr/>
          <p:nvPr/>
        </p:nvSpPr>
        <p:spPr>
          <a:xfrm>
            <a:off x="6442863" y="5177675"/>
            <a:ext cx="1014874" cy="1178373"/>
          </a:xfrm>
          <a:custGeom>
            <a:avLst/>
            <a:gdLst/>
            <a:ahLst/>
            <a:cxnLst/>
            <a:rect l="l" t="t" r="r" b="b"/>
            <a:pathLst>
              <a:path w="1014874" h="1178373">
                <a:moveTo>
                  <a:pt x="0" y="0"/>
                </a:moveTo>
                <a:lnTo>
                  <a:pt x="1014874" y="0"/>
                </a:lnTo>
                <a:lnTo>
                  <a:pt x="1014874" y="1178373"/>
                </a:lnTo>
                <a:lnTo>
                  <a:pt x="0" y="11783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0" name="Freeform 40"/>
          <p:cNvSpPr/>
          <p:nvPr/>
        </p:nvSpPr>
        <p:spPr>
          <a:xfrm>
            <a:off x="5389489" y="7989345"/>
            <a:ext cx="816565" cy="777778"/>
          </a:xfrm>
          <a:custGeom>
            <a:avLst/>
            <a:gdLst/>
            <a:ahLst/>
            <a:cxnLst/>
            <a:rect l="l" t="t" r="r" b="b"/>
            <a:pathLst>
              <a:path w="816565" h="777778">
                <a:moveTo>
                  <a:pt x="0" y="0"/>
                </a:moveTo>
                <a:lnTo>
                  <a:pt x="816565" y="0"/>
                </a:lnTo>
                <a:lnTo>
                  <a:pt x="816565" y="777778"/>
                </a:lnTo>
                <a:lnTo>
                  <a:pt x="0" y="7777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1" name="Freeform 41"/>
          <p:cNvSpPr/>
          <p:nvPr/>
        </p:nvSpPr>
        <p:spPr>
          <a:xfrm>
            <a:off x="-675504" y="10059862"/>
            <a:ext cx="1351009" cy="454277"/>
          </a:xfrm>
          <a:custGeom>
            <a:avLst/>
            <a:gdLst/>
            <a:ahLst/>
            <a:cxnLst/>
            <a:rect l="l" t="t" r="r" b="b"/>
            <a:pathLst>
              <a:path w="1351009" h="454277">
                <a:moveTo>
                  <a:pt x="0" y="0"/>
                </a:moveTo>
                <a:lnTo>
                  <a:pt x="1351008" y="0"/>
                </a:lnTo>
                <a:lnTo>
                  <a:pt x="1351008" y="454276"/>
                </a:lnTo>
                <a:lnTo>
                  <a:pt x="0" y="45427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2" name="TextBox 42"/>
          <p:cNvSpPr txBox="1"/>
          <p:nvPr/>
        </p:nvSpPr>
        <p:spPr>
          <a:xfrm>
            <a:off x="6649957" y="1525129"/>
            <a:ext cx="8663072" cy="952500"/>
          </a:xfrm>
          <a:prstGeom prst="rect">
            <a:avLst/>
          </a:prstGeom>
        </p:spPr>
        <p:txBody>
          <a:bodyPr lIns="0" tIns="0" rIns="0" bIns="0" rtlCol="0" anchor="t">
            <a:spAutoFit/>
          </a:bodyPr>
          <a:lstStyle/>
          <a:p>
            <a:pPr marL="0" lvl="0" indent="0" algn="l">
              <a:lnSpc>
                <a:spcPts val="7500"/>
              </a:lnSpc>
              <a:spcBef>
                <a:spcPct val="0"/>
              </a:spcBef>
            </a:pPr>
            <a:r>
              <a:rPr lang="en-US" sz="6000" b="1">
                <a:solidFill>
                  <a:srgbClr val="243B55"/>
                </a:solidFill>
                <a:latin typeface="Roca One Bold"/>
                <a:ea typeface="Roca One Bold"/>
                <a:cs typeface="Roca One Bold"/>
                <a:sym typeface="Roca One Bold"/>
              </a:rPr>
              <a:t>PROPOSED SOLUTION</a:t>
            </a:r>
          </a:p>
        </p:txBody>
      </p:sp>
      <p:sp>
        <p:nvSpPr>
          <p:cNvPr id="43" name="TextBox 43"/>
          <p:cNvSpPr txBox="1"/>
          <p:nvPr/>
        </p:nvSpPr>
        <p:spPr>
          <a:xfrm>
            <a:off x="9737728" y="3287254"/>
            <a:ext cx="5465646" cy="431800"/>
          </a:xfrm>
          <a:prstGeom prst="rect">
            <a:avLst/>
          </a:prstGeom>
        </p:spPr>
        <p:txBody>
          <a:bodyPr lIns="0" tIns="0" rIns="0" bIns="0" rtlCol="0" anchor="t">
            <a:spAutoFit/>
          </a:bodyPr>
          <a:lstStyle/>
          <a:p>
            <a:pPr algn="l">
              <a:lnSpc>
                <a:spcPts val="3499"/>
              </a:lnSpc>
            </a:pPr>
            <a:r>
              <a:rPr lang="en-US" sz="2499" b="1">
                <a:solidFill>
                  <a:srgbClr val="243B55"/>
                </a:solidFill>
                <a:latin typeface="Public Sans Bold"/>
                <a:ea typeface="Public Sans Bold"/>
                <a:cs typeface="Public Sans Bold"/>
                <a:sym typeface="Public Sans Bold"/>
              </a:rPr>
              <a:t>Personalised Study Plans</a:t>
            </a:r>
          </a:p>
        </p:txBody>
      </p:sp>
      <p:sp>
        <p:nvSpPr>
          <p:cNvPr id="44" name="TextBox 44"/>
          <p:cNvSpPr txBox="1"/>
          <p:nvPr/>
        </p:nvSpPr>
        <p:spPr>
          <a:xfrm>
            <a:off x="9737728" y="5362220"/>
            <a:ext cx="5465646" cy="431800"/>
          </a:xfrm>
          <a:prstGeom prst="rect">
            <a:avLst/>
          </a:prstGeom>
        </p:spPr>
        <p:txBody>
          <a:bodyPr lIns="0" tIns="0" rIns="0" bIns="0" rtlCol="0" anchor="t">
            <a:spAutoFit/>
          </a:bodyPr>
          <a:lstStyle/>
          <a:p>
            <a:pPr algn="l">
              <a:lnSpc>
                <a:spcPts val="3499"/>
              </a:lnSpc>
            </a:pPr>
            <a:r>
              <a:rPr lang="en-US" sz="2499" b="1">
                <a:solidFill>
                  <a:srgbClr val="243B55"/>
                </a:solidFill>
                <a:latin typeface="Public Sans Bold"/>
                <a:ea typeface="Public Sans Bold"/>
                <a:cs typeface="Public Sans Bold"/>
                <a:sym typeface="Public Sans Bold"/>
              </a:rPr>
              <a:t>Adaptive mock Tests </a:t>
            </a:r>
          </a:p>
        </p:txBody>
      </p:sp>
      <p:sp>
        <p:nvSpPr>
          <p:cNvPr id="45" name="TextBox 45"/>
          <p:cNvSpPr txBox="1"/>
          <p:nvPr/>
        </p:nvSpPr>
        <p:spPr>
          <a:xfrm>
            <a:off x="9737728" y="7445020"/>
            <a:ext cx="5465646" cy="431800"/>
          </a:xfrm>
          <a:prstGeom prst="rect">
            <a:avLst/>
          </a:prstGeom>
        </p:spPr>
        <p:txBody>
          <a:bodyPr lIns="0" tIns="0" rIns="0" bIns="0" rtlCol="0" anchor="t">
            <a:spAutoFit/>
          </a:bodyPr>
          <a:lstStyle/>
          <a:p>
            <a:pPr algn="l">
              <a:lnSpc>
                <a:spcPts val="3499"/>
              </a:lnSpc>
            </a:pPr>
            <a:r>
              <a:rPr lang="en-US" sz="2499" b="1">
                <a:solidFill>
                  <a:srgbClr val="243B55"/>
                </a:solidFill>
                <a:latin typeface="Public Sans Bold"/>
                <a:ea typeface="Public Sans Bold"/>
                <a:cs typeface="Public Sans Bold"/>
                <a:sym typeface="Public Sans Bold"/>
              </a:rPr>
              <a:t>Stress &amp; motivation tracker</a:t>
            </a:r>
          </a:p>
        </p:txBody>
      </p:sp>
      <p:sp>
        <p:nvSpPr>
          <p:cNvPr id="46" name="Freeform 46"/>
          <p:cNvSpPr/>
          <p:nvPr/>
        </p:nvSpPr>
        <p:spPr>
          <a:xfrm>
            <a:off x="4271153" y="9961423"/>
            <a:ext cx="961113" cy="651154"/>
          </a:xfrm>
          <a:custGeom>
            <a:avLst/>
            <a:gdLst/>
            <a:ahLst/>
            <a:cxnLst/>
            <a:rect l="l" t="t" r="r" b="b"/>
            <a:pathLst>
              <a:path w="961113" h="651154">
                <a:moveTo>
                  <a:pt x="0" y="0"/>
                </a:moveTo>
                <a:lnTo>
                  <a:pt x="961114" y="0"/>
                </a:lnTo>
                <a:lnTo>
                  <a:pt x="961114" y="651154"/>
                </a:lnTo>
                <a:lnTo>
                  <a:pt x="0" y="6511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47" name="TextBox 4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
        <p:nvSpPr>
          <p:cNvPr id="48" name="TextBox 48"/>
          <p:cNvSpPr txBox="1"/>
          <p:nvPr/>
        </p:nvSpPr>
        <p:spPr>
          <a:xfrm>
            <a:off x="6859666" y="2520077"/>
            <a:ext cx="6646590" cy="514351"/>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Public Sans Medium"/>
                <a:ea typeface="Public Sans Medium"/>
                <a:cs typeface="Public Sans Medium"/>
                <a:sym typeface="Public Sans Medium"/>
              </a:rPr>
              <a:t>AI-Powered JEE Companion App with:</a:t>
            </a:r>
          </a:p>
        </p:txBody>
      </p:sp>
      <p:sp>
        <p:nvSpPr>
          <p:cNvPr id="49" name="TextBox 49"/>
          <p:cNvSpPr txBox="1"/>
          <p:nvPr/>
        </p:nvSpPr>
        <p:spPr>
          <a:xfrm>
            <a:off x="9737728" y="6403620"/>
            <a:ext cx="5465646" cy="431800"/>
          </a:xfrm>
          <a:prstGeom prst="rect">
            <a:avLst/>
          </a:prstGeom>
        </p:spPr>
        <p:txBody>
          <a:bodyPr lIns="0" tIns="0" rIns="0" bIns="0" rtlCol="0" anchor="t">
            <a:spAutoFit/>
          </a:bodyPr>
          <a:lstStyle/>
          <a:p>
            <a:pPr algn="l">
              <a:lnSpc>
                <a:spcPts val="3499"/>
              </a:lnSpc>
            </a:pPr>
            <a:r>
              <a:rPr lang="en-US" sz="2499" b="1">
                <a:solidFill>
                  <a:srgbClr val="243B55"/>
                </a:solidFill>
                <a:latin typeface="Public Sans Bold"/>
                <a:ea typeface="Public Sans Bold"/>
                <a:cs typeface="Public Sans Bold"/>
                <a:sym typeface="Public Sans Bold"/>
              </a:rPr>
              <a:t>Smart Progress dashboard</a:t>
            </a:r>
          </a:p>
        </p:txBody>
      </p:sp>
      <p:sp>
        <p:nvSpPr>
          <p:cNvPr id="50" name="TextBox 50"/>
          <p:cNvSpPr txBox="1"/>
          <p:nvPr/>
        </p:nvSpPr>
        <p:spPr>
          <a:xfrm>
            <a:off x="9737728" y="4324737"/>
            <a:ext cx="5465646" cy="431800"/>
          </a:xfrm>
          <a:prstGeom prst="rect">
            <a:avLst/>
          </a:prstGeom>
        </p:spPr>
        <p:txBody>
          <a:bodyPr lIns="0" tIns="0" rIns="0" bIns="0" rtlCol="0" anchor="t">
            <a:spAutoFit/>
          </a:bodyPr>
          <a:lstStyle/>
          <a:p>
            <a:pPr algn="l">
              <a:lnSpc>
                <a:spcPts val="3499"/>
              </a:lnSpc>
            </a:pPr>
            <a:r>
              <a:rPr lang="en-US" sz="2499" b="1">
                <a:solidFill>
                  <a:srgbClr val="243B55"/>
                </a:solidFill>
                <a:latin typeface="Public Sans Bold"/>
                <a:ea typeface="Public Sans Bold"/>
                <a:cs typeface="Public Sans Bold"/>
                <a:sym typeface="Public Sans Bold"/>
              </a:rPr>
              <a:t>AI-based doubt-solving assistant</a:t>
            </a:r>
          </a:p>
        </p:txBody>
      </p:sp>
      <p:grpSp>
        <p:nvGrpSpPr>
          <p:cNvPr id="51" name="Group 51"/>
          <p:cNvGrpSpPr/>
          <p:nvPr/>
        </p:nvGrpSpPr>
        <p:grpSpPr>
          <a:xfrm>
            <a:off x="9354598" y="6533795"/>
            <a:ext cx="228600" cy="228600"/>
            <a:chOff x="0" y="0"/>
            <a:chExt cx="732454" cy="732454"/>
          </a:xfrm>
        </p:grpSpPr>
        <p:sp>
          <p:nvSpPr>
            <p:cNvPr id="52" name="Freeform 52"/>
            <p:cNvSpPr/>
            <p:nvPr/>
          </p:nvSpPr>
          <p:spPr>
            <a:xfrm>
              <a:off x="0" y="0"/>
              <a:ext cx="732454" cy="732454"/>
            </a:xfrm>
            <a:custGeom>
              <a:avLst/>
              <a:gdLst/>
              <a:ahLst/>
              <a:cxnLst/>
              <a:rect l="l" t="t" r="r" b="b"/>
              <a:pathLst>
                <a:path w="732454" h="732454">
                  <a:moveTo>
                    <a:pt x="366227" y="0"/>
                  </a:moveTo>
                  <a:cubicBezTo>
                    <a:pt x="163965" y="0"/>
                    <a:pt x="0" y="163965"/>
                    <a:pt x="0" y="366227"/>
                  </a:cubicBezTo>
                  <a:cubicBezTo>
                    <a:pt x="0" y="568489"/>
                    <a:pt x="163965" y="732454"/>
                    <a:pt x="366227" y="732454"/>
                  </a:cubicBezTo>
                  <a:cubicBezTo>
                    <a:pt x="568489" y="732454"/>
                    <a:pt x="732454" y="568489"/>
                    <a:pt x="732454" y="366227"/>
                  </a:cubicBezTo>
                  <a:cubicBezTo>
                    <a:pt x="732454" y="163965"/>
                    <a:pt x="568489" y="0"/>
                    <a:pt x="366227" y="0"/>
                  </a:cubicBezTo>
                  <a:close/>
                </a:path>
              </a:pathLst>
            </a:custGeom>
            <a:solidFill>
              <a:srgbClr val="16578D"/>
            </a:solidFill>
          </p:spPr>
        </p:sp>
        <p:sp>
          <p:nvSpPr>
            <p:cNvPr id="53" name="TextBox 53"/>
            <p:cNvSpPr txBox="1"/>
            <p:nvPr/>
          </p:nvSpPr>
          <p:spPr>
            <a:xfrm>
              <a:off x="68668" y="21043"/>
              <a:ext cx="595119" cy="642744"/>
            </a:xfrm>
            <a:prstGeom prst="rect">
              <a:avLst/>
            </a:prstGeom>
          </p:spPr>
          <p:txBody>
            <a:bodyPr lIns="50800" tIns="50800" rIns="50800" bIns="50800" rtlCol="0" anchor="ctr"/>
            <a:lstStyle/>
            <a:p>
              <a:pPr algn="ctr">
                <a:lnSpc>
                  <a:spcPts val="2659"/>
                </a:lnSpc>
              </a:pPr>
              <a:endParaRPr/>
            </a:p>
          </p:txBody>
        </p:sp>
      </p:grpSp>
      <p:grpSp>
        <p:nvGrpSpPr>
          <p:cNvPr id="54" name="Group 54"/>
          <p:cNvGrpSpPr/>
          <p:nvPr/>
        </p:nvGrpSpPr>
        <p:grpSpPr>
          <a:xfrm>
            <a:off x="9354598" y="4454912"/>
            <a:ext cx="228600" cy="228600"/>
            <a:chOff x="0" y="0"/>
            <a:chExt cx="732454" cy="732454"/>
          </a:xfrm>
        </p:grpSpPr>
        <p:sp>
          <p:nvSpPr>
            <p:cNvPr id="55" name="Freeform 55"/>
            <p:cNvSpPr/>
            <p:nvPr/>
          </p:nvSpPr>
          <p:spPr>
            <a:xfrm>
              <a:off x="0" y="0"/>
              <a:ext cx="732454" cy="732454"/>
            </a:xfrm>
            <a:custGeom>
              <a:avLst/>
              <a:gdLst/>
              <a:ahLst/>
              <a:cxnLst/>
              <a:rect l="l" t="t" r="r" b="b"/>
              <a:pathLst>
                <a:path w="732454" h="732454">
                  <a:moveTo>
                    <a:pt x="366227" y="0"/>
                  </a:moveTo>
                  <a:cubicBezTo>
                    <a:pt x="163965" y="0"/>
                    <a:pt x="0" y="163965"/>
                    <a:pt x="0" y="366227"/>
                  </a:cubicBezTo>
                  <a:cubicBezTo>
                    <a:pt x="0" y="568489"/>
                    <a:pt x="163965" y="732454"/>
                    <a:pt x="366227" y="732454"/>
                  </a:cubicBezTo>
                  <a:cubicBezTo>
                    <a:pt x="568489" y="732454"/>
                    <a:pt x="732454" y="568489"/>
                    <a:pt x="732454" y="366227"/>
                  </a:cubicBezTo>
                  <a:cubicBezTo>
                    <a:pt x="732454" y="163965"/>
                    <a:pt x="568489" y="0"/>
                    <a:pt x="366227" y="0"/>
                  </a:cubicBezTo>
                  <a:close/>
                </a:path>
              </a:pathLst>
            </a:custGeom>
            <a:solidFill>
              <a:srgbClr val="16578D"/>
            </a:solidFill>
          </p:spPr>
        </p:sp>
        <p:sp>
          <p:nvSpPr>
            <p:cNvPr id="56" name="TextBox 56"/>
            <p:cNvSpPr txBox="1"/>
            <p:nvPr/>
          </p:nvSpPr>
          <p:spPr>
            <a:xfrm>
              <a:off x="68668" y="21043"/>
              <a:ext cx="595119" cy="642744"/>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2773550" y="5438890"/>
            <a:ext cx="3086100" cy="722348"/>
            <a:chOff x="0" y="0"/>
            <a:chExt cx="812800" cy="190248"/>
          </a:xfrm>
        </p:grpSpPr>
        <p:sp>
          <p:nvSpPr>
            <p:cNvPr id="4" name="Freeform 4"/>
            <p:cNvSpPr/>
            <p:nvPr/>
          </p:nvSpPr>
          <p:spPr>
            <a:xfrm>
              <a:off x="0" y="0"/>
              <a:ext cx="812800" cy="190248"/>
            </a:xfrm>
            <a:custGeom>
              <a:avLst/>
              <a:gdLst/>
              <a:ahLst/>
              <a:cxnLst/>
              <a:rect l="l" t="t" r="r" b="b"/>
              <a:pathLst>
                <a:path w="812800" h="190248">
                  <a:moveTo>
                    <a:pt x="0" y="0"/>
                  </a:moveTo>
                  <a:lnTo>
                    <a:pt x="812800" y="0"/>
                  </a:lnTo>
                  <a:lnTo>
                    <a:pt x="812800" y="190248"/>
                  </a:lnTo>
                  <a:lnTo>
                    <a:pt x="0" y="190248"/>
                  </a:lnTo>
                  <a:close/>
                </a:path>
              </a:pathLst>
            </a:custGeom>
            <a:solidFill>
              <a:srgbClr val="16578D"/>
            </a:solidFill>
          </p:spPr>
        </p:sp>
        <p:sp>
          <p:nvSpPr>
            <p:cNvPr id="5" name="TextBox 5"/>
            <p:cNvSpPr txBox="1"/>
            <p:nvPr/>
          </p:nvSpPr>
          <p:spPr>
            <a:xfrm>
              <a:off x="0" y="-47625"/>
              <a:ext cx="812800" cy="23787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859650" y="5438890"/>
            <a:ext cx="3086100" cy="722348"/>
            <a:chOff x="0" y="0"/>
            <a:chExt cx="812800" cy="190248"/>
          </a:xfrm>
        </p:grpSpPr>
        <p:sp>
          <p:nvSpPr>
            <p:cNvPr id="7" name="Freeform 7"/>
            <p:cNvSpPr/>
            <p:nvPr/>
          </p:nvSpPr>
          <p:spPr>
            <a:xfrm>
              <a:off x="0" y="0"/>
              <a:ext cx="812800" cy="190248"/>
            </a:xfrm>
            <a:custGeom>
              <a:avLst/>
              <a:gdLst/>
              <a:ahLst/>
              <a:cxnLst/>
              <a:rect l="l" t="t" r="r" b="b"/>
              <a:pathLst>
                <a:path w="812800" h="190248">
                  <a:moveTo>
                    <a:pt x="0" y="0"/>
                  </a:moveTo>
                  <a:lnTo>
                    <a:pt x="812800" y="0"/>
                  </a:lnTo>
                  <a:lnTo>
                    <a:pt x="812800" y="190248"/>
                  </a:lnTo>
                  <a:lnTo>
                    <a:pt x="0" y="190248"/>
                  </a:lnTo>
                  <a:close/>
                </a:path>
              </a:pathLst>
            </a:custGeom>
            <a:solidFill>
              <a:srgbClr val="FFD60A"/>
            </a:solidFill>
          </p:spPr>
        </p:sp>
        <p:sp>
          <p:nvSpPr>
            <p:cNvPr id="8" name="TextBox 8"/>
            <p:cNvSpPr txBox="1"/>
            <p:nvPr/>
          </p:nvSpPr>
          <p:spPr>
            <a:xfrm>
              <a:off x="0" y="-47625"/>
              <a:ext cx="812800" cy="23787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945750" y="5438890"/>
            <a:ext cx="3086100" cy="722348"/>
            <a:chOff x="0" y="0"/>
            <a:chExt cx="812800" cy="190248"/>
          </a:xfrm>
        </p:grpSpPr>
        <p:sp>
          <p:nvSpPr>
            <p:cNvPr id="10" name="Freeform 10"/>
            <p:cNvSpPr/>
            <p:nvPr/>
          </p:nvSpPr>
          <p:spPr>
            <a:xfrm>
              <a:off x="0" y="0"/>
              <a:ext cx="812800" cy="190248"/>
            </a:xfrm>
            <a:custGeom>
              <a:avLst/>
              <a:gdLst/>
              <a:ahLst/>
              <a:cxnLst/>
              <a:rect l="l" t="t" r="r" b="b"/>
              <a:pathLst>
                <a:path w="812800" h="190248">
                  <a:moveTo>
                    <a:pt x="0" y="0"/>
                  </a:moveTo>
                  <a:lnTo>
                    <a:pt x="812800" y="0"/>
                  </a:lnTo>
                  <a:lnTo>
                    <a:pt x="812800" y="190248"/>
                  </a:lnTo>
                  <a:lnTo>
                    <a:pt x="0" y="190248"/>
                  </a:lnTo>
                  <a:close/>
                </a:path>
              </a:pathLst>
            </a:custGeom>
            <a:solidFill>
              <a:srgbClr val="16578D"/>
            </a:solidFill>
          </p:spPr>
        </p:sp>
        <p:sp>
          <p:nvSpPr>
            <p:cNvPr id="11" name="TextBox 11"/>
            <p:cNvSpPr txBox="1"/>
            <p:nvPr/>
          </p:nvSpPr>
          <p:spPr>
            <a:xfrm>
              <a:off x="0" y="-47625"/>
              <a:ext cx="812800" cy="23787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031850" y="5438890"/>
            <a:ext cx="3086100" cy="722348"/>
            <a:chOff x="0" y="0"/>
            <a:chExt cx="812800" cy="190248"/>
          </a:xfrm>
        </p:grpSpPr>
        <p:sp>
          <p:nvSpPr>
            <p:cNvPr id="13" name="Freeform 13"/>
            <p:cNvSpPr/>
            <p:nvPr/>
          </p:nvSpPr>
          <p:spPr>
            <a:xfrm>
              <a:off x="0" y="0"/>
              <a:ext cx="812800" cy="190248"/>
            </a:xfrm>
            <a:custGeom>
              <a:avLst/>
              <a:gdLst/>
              <a:ahLst/>
              <a:cxnLst/>
              <a:rect l="l" t="t" r="r" b="b"/>
              <a:pathLst>
                <a:path w="812800" h="190248">
                  <a:moveTo>
                    <a:pt x="0" y="0"/>
                  </a:moveTo>
                  <a:lnTo>
                    <a:pt x="812800" y="0"/>
                  </a:lnTo>
                  <a:lnTo>
                    <a:pt x="812800" y="190248"/>
                  </a:lnTo>
                  <a:lnTo>
                    <a:pt x="0" y="190248"/>
                  </a:lnTo>
                  <a:close/>
                </a:path>
              </a:pathLst>
            </a:custGeom>
            <a:solidFill>
              <a:srgbClr val="FFD60A"/>
            </a:solidFill>
          </p:spPr>
        </p:sp>
        <p:sp>
          <p:nvSpPr>
            <p:cNvPr id="14" name="TextBox 14"/>
            <p:cNvSpPr txBox="1"/>
            <p:nvPr/>
          </p:nvSpPr>
          <p:spPr>
            <a:xfrm>
              <a:off x="0" y="-47625"/>
              <a:ext cx="812800" cy="237873"/>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3031835" y="8411861"/>
            <a:ext cx="2569531" cy="585470"/>
          </a:xfrm>
          <a:prstGeom prst="rect">
            <a:avLst/>
          </a:prstGeom>
        </p:spPr>
        <p:txBody>
          <a:bodyPr lIns="0" tIns="0" rIns="0" bIns="0" rtlCol="0" anchor="t">
            <a:spAutoFit/>
          </a:bodyPr>
          <a:lstStyle/>
          <a:p>
            <a:pPr algn="ctr">
              <a:lnSpc>
                <a:spcPts val="2380"/>
              </a:lnSpc>
            </a:pPr>
            <a:r>
              <a:rPr lang="en-US" sz="1700">
                <a:solidFill>
                  <a:srgbClr val="1D1A1B"/>
                </a:solidFill>
                <a:latin typeface="Public Sans"/>
                <a:ea typeface="Public Sans"/>
                <a:cs typeface="Public Sans"/>
                <a:sym typeface="Public Sans"/>
              </a:rPr>
              <a:t>Past year papers, NCERT, coaching patterns.</a:t>
            </a:r>
          </a:p>
        </p:txBody>
      </p:sp>
      <p:grpSp>
        <p:nvGrpSpPr>
          <p:cNvPr id="16" name="Group 16"/>
          <p:cNvGrpSpPr/>
          <p:nvPr/>
        </p:nvGrpSpPr>
        <p:grpSpPr>
          <a:xfrm>
            <a:off x="3697049" y="6527502"/>
            <a:ext cx="1074734" cy="107473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85725" cap="sq">
              <a:solidFill>
                <a:srgbClr val="16578D"/>
              </a:solidFill>
              <a:prstDash val="solid"/>
              <a:miter/>
            </a:ln>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9864599" y="6527502"/>
            <a:ext cx="1074734" cy="107473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85725" cap="sq">
              <a:solidFill>
                <a:srgbClr val="16578D"/>
              </a:solidFill>
              <a:prstDash val="solid"/>
              <a:miter/>
            </a:ln>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6754940" y="4006394"/>
            <a:ext cx="1074734" cy="107473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85725" cap="sq">
              <a:solidFill>
                <a:srgbClr val="FFD60A"/>
              </a:solidFill>
              <a:prstDash val="solid"/>
              <a:miter/>
            </a:ln>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2922489" y="4006394"/>
            <a:ext cx="1074734" cy="107473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85725" cap="sq">
              <a:solidFill>
                <a:srgbClr val="FFD60A"/>
              </a:solidFill>
              <a:prstDash val="solid"/>
              <a:miter/>
            </a:ln>
          </p:spPr>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8" name="AutoShape 28"/>
          <p:cNvSpPr/>
          <p:nvPr/>
        </p:nvSpPr>
        <p:spPr>
          <a:xfrm>
            <a:off x="4234416" y="6161238"/>
            <a:ext cx="0" cy="366264"/>
          </a:xfrm>
          <a:prstGeom prst="line">
            <a:avLst/>
          </a:prstGeom>
          <a:ln w="19050" cap="flat">
            <a:solidFill>
              <a:srgbClr val="1D1A1B"/>
            </a:solidFill>
            <a:prstDash val="solid"/>
            <a:headEnd type="none" w="sm" len="sm"/>
            <a:tailEnd type="none" w="sm" len="sm"/>
          </a:ln>
        </p:spPr>
      </p:sp>
      <p:sp>
        <p:nvSpPr>
          <p:cNvPr id="29" name="AutoShape 29"/>
          <p:cNvSpPr/>
          <p:nvPr/>
        </p:nvSpPr>
        <p:spPr>
          <a:xfrm>
            <a:off x="10401966" y="6161238"/>
            <a:ext cx="0" cy="366264"/>
          </a:xfrm>
          <a:prstGeom prst="line">
            <a:avLst/>
          </a:prstGeom>
          <a:ln w="19050" cap="flat">
            <a:solidFill>
              <a:srgbClr val="1D1A1B"/>
            </a:solidFill>
            <a:prstDash val="solid"/>
            <a:headEnd type="none" w="sm" len="sm"/>
            <a:tailEnd type="none" w="sm" len="sm"/>
          </a:ln>
        </p:spPr>
      </p:sp>
      <p:sp>
        <p:nvSpPr>
          <p:cNvPr id="30" name="AutoShape 30"/>
          <p:cNvSpPr/>
          <p:nvPr/>
        </p:nvSpPr>
        <p:spPr>
          <a:xfrm>
            <a:off x="7292307" y="5081128"/>
            <a:ext cx="0" cy="366264"/>
          </a:xfrm>
          <a:prstGeom prst="line">
            <a:avLst/>
          </a:prstGeom>
          <a:ln w="19050" cap="flat">
            <a:solidFill>
              <a:srgbClr val="1D1A1B"/>
            </a:solidFill>
            <a:prstDash val="solid"/>
            <a:headEnd type="none" w="sm" len="sm"/>
            <a:tailEnd type="none" w="sm" len="sm"/>
          </a:ln>
        </p:spPr>
      </p:sp>
      <p:sp>
        <p:nvSpPr>
          <p:cNvPr id="31" name="AutoShape 31"/>
          <p:cNvSpPr/>
          <p:nvPr/>
        </p:nvSpPr>
        <p:spPr>
          <a:xfrm>
            <a:off x="13459856" y="5081128"/>
            <a:ext cx="0" cy="366264"/>
          </a:xfrm>
          <a:prstGeom prst="line">
            <a:avLst/>
          </a:prstGeom>
          <a:ln w="19050" cap="flat">
            <a:solidFill>
              <a:srgbClr val="1D1A1B"/>
            </a:solidFill>
            <a:prstDash val="solid"/>
            <a:headEnd type="none" w="sm" len="sm"/>
            <a:tailEnd type="none" w="sm" len="sm"/>
          </a:ln>
        </p:spPr>
      </p:sp>
      <p:grpSp>
        <p:nvGrpSpPr>
          <p:cNvPr id="32" name="Group 32"/>
          <p:cNvGrpSpPr/>
          <p:nvPr/>
        </p:nvGrpSpPr>
        <p:grpSpPr>
          <a:xfrm>
            <a:off x="-5075465" y="-4588628"/>
            <a:ext cx="8000049" cy="6875042"/>
            <a:chOff x="0" y="0"/>
            <a:chExt cx="812800" cy="698500"/>
          </a:xfrm>
        </p:grpSpPr>
        <p:sp>
          <p:nvSpPr>
            <p:cNvPr id="33" name="Freeform 33"/>
            <p:cNvSpPr/>
            <p:nvPr/>
          </p:nvSpPr>
          <p:spPr>
            <a:xfrm>
              <a:off x="6318" y="0"/>
              <a:ext cx="800164" cy="698500"/>
            </a:xfrm>
            <a:custGeom>
              <a:avLst/>
              <a:gdLst/>
              <a:ahLst/>
              <a:cxnLst/>
              <a:rect l="l" t="t" r="r" b="b"/>
              <a:pathLst>
                <a:path w="800164" h="698500">
                  <a:moveTo>
                    <a:pt x="789935" y="377690"/>
                  </a:moveTo>
                  <a:lnTo>
                    <a:pt x="619829" y="670060"/>
                  </a:lnTo>
                  <a:cubicBezTo>
                    <a:pt x="609584" y="687668"/>
                    <a:pt x="590750" y="698500"/>
                    <a:pt x="570379" y="698500"/>
                  </a:cubicBezTo>
                  <a:lnTo>
                    <a:pt x="229785" y="698500"/>
                  </a:lnTo>
                  <a:cubicBezTo>
                    <a:pt x="209414" y="698500"/>
                    <a:pt x="190580" y="687668"/>
                    <a:pt x="180335" y="670060"/>
                  </a:cubicBezTo>
                  <a:lnTo>
                    <a:pt x="10229" y="377690"/>
                  </a:lnTo>
                  <a:cubicBezTo>
                    <a:pt x="0" y="360109"/>
                    <a:pt x="0" y="338391"/>
                    <a:pt x="10229" y="320810"/>
                  </a:cubicBezTo>
                  <a:lnTo>
                    <a:pt x="180335" y="28440"/>
                  </a:lnTo>
                  <a:cubicBezTo>
                    <a:pt x="190580" y="10832"/>
                    <a:pt x="209414" y="0"/>
                    <a:pt x="229785" y="0"/>
                  </a:cubicBezTo>
                  <a:lnTo>
                    <a:pt x="570379" y="0"/>
                  </a:lnTo>
                  <a:cubicBezTo>
                    <a:pt x="590750" y="0"/>
                    <a:pt x="609584" y="10832"/>
                    <a:pt x="619829" y="28440"/>
                  </a:cubicBezTo>
                  <a:lnTo>
                    <a:pt x="789935" y="320810"/>
                  </a:lnTo>
                  <a:cubicBezTo>
                    <a:pt x="800164" y="338391"/>
                    <a:pt x="800164" y="360109"/>
                    <a:pt x="789935" y="377690"/>
                  </a:cubicBezTo>
                  <a:close/>
                </a:path>
              </a:pathLst>
            </a:custGeom>
            <a:solidFill>
              <a:srgbClr val="243B55"/>
            </a:solidFill>
            <a:ln cap="rnd">
              <a:noFill/>
              <a:prstDash val="solid"/>
              <a:round/>
            </a:ln>
          </p:spPr>
        </p:sp>
        <p:sp>
          <p:nvSpPr>
            <p:cNvPr id="34" name="TextBox 34"/>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5" name="Freeform 35"/>
          <p:cNvSpPr/>
          <p:nvPr/>
        </p:nvSpPr>
        <p:spPr>
          <a:xfrm>
            <a:off x="1222558" y="-367861"/>
            <a:ext cx="2618432" cy="690611"/>
          </a:xfrm>
          <a:custGeom>
            <a:avLst/>
            <a:gdLst/>
            <a:ahLst/>
            <a:cxnLst/>
            <a:rect l="l" t="t" r="r" b="b"/>
            <a:pathLst>
              <a:path w="2618432" h="690611">
                <a:moveTo>
                  <a:pt x="0" y="0"/>
                </a:moveTo>
                <a:lnTo>
                  <a:pt x="2618432" y="0"/>
                </a:lnTo>
                <a:lnTo>
                  <a:pt x="2618432" y="690611"/>
                </a:lnTo>
                <a:lnTo>
                  <a:pt x="0" y="6906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6" name="Group 36"/>
          <p:cNvGrpSpPr/>
          <p:nvPr/>
        </p:nvGrpSpPr>
        <p:grpSpPr>
          <a:xfrm>
            <a:off x="-2268514" y="-1094021"/>
            <a:ext cx="3297214" cy="2833543"/>
            <a:chOff x="0" y="0"/>
            <a:chExt cx="812800" cy="698500"/>
          </a:xfrm>
        </p:grpSpPr>
        <p:sp>
          <p:nvSpPr>
            <p:cNvPr id="37" name="Freeform 37"/>
            <p:cNvSpPr/>
            <p:nvPr/>
          </p:nvSpPr>
          <p:spPr>
            <a:xfrm>
              <a:off x="4058" y="0"/>
              <a:ext cx="804684" cy="698500"/>
            </a:xfrm>
            <a:custGeom>
              <a:avLst/>
              <a:gdLst/>
              <a:ahLst/>
              <a:cxnLst/>
              <a:rect l="l" t="t" r="r" b="b"/>
              <a:pathLst>
                <a:path w="804684" h="698500">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38" name="TextBox 38"/>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9" name="Group 39"/>
          <p:cNvGrpSpPr/>
          <p:nvPr/>
        </p:nvGrpSpPr>
        <p:grpSpPr>
          <a:xfrm>
            <a:off x="-1767061" y="8211836"/>
            <a:ext cx="5210521" cy="4477792"/>
            <a:chOff x="0" y="0"/>
            <a:chExt cx="812800" cy="698500"/>
          </a:xfrm>
        </p:grpSpPr>
        <p:sp>
          <p:nvSpPr>
            <p:cNvPr id="40" name="Freeform 40"/>
            <p:cNvSpPr/>
            <p:nvPr/>
          </p:nvSpPr>
          <p:spPr>
            <a:xfrm>
              <a:off x="9701" y="0"/>
              <a:ext cx="793399" cy="698500"/>
            </a:xfrm>
            <a:custGeom>
              <a:avLst/>
              <a:gdLst/>
              <a:ahLst/>
              <a:cxnLst/>
              <a:rect l="l" t="t" r="r" b="b"/>
              <a:pathLst>
                <a:path w="793399" h="698500">
                  <a:moveTo>
                    <a:pt x="777694" y="392915"/>
                  </a:moveTo>
                  <a:lnTo>
                    <a:pt x="625304" y="654835"/>
                  </a:lnTo>
                  <a:cubicBezTo>
                    <a:pt x="609575" y="681869"/>
                    <a:pt x="580658" y="698500"/>
                    <a:pt x="549381" y="698500"/>
                  </a:cubicBezTo>
                  <a:lnTo>
                    <a:pt x="244017" y="698500"/>
                  </a:lnTo>
                  <a:cubicBezTo>
                    <a:pt x="212740" y="698500"/>
                    <a:pt x="183823" y="681869"/>
                    <a:pt x="168094" y="654835"/>
                  </a:cubicBezTo>
                  <a:lnTo>
                    <a:pt x="15704" y="392915"/>
                  </a:lnTo>
                  <a:cubicBezTo>
                    <a:pt x="0" y="365923"/>
                    <a:pt x="0" y="332577"/>
                    <a:pt x="15704" y="305585"/>
                  </a:cubicBezTo>
                  <a:lnTo>
                    <a:pt x="168094" y="43665"/>
                  </a:lnTo>
                  <a:cubicBezTo>
                    <a:pt x="183823" y="16631"/>
                    <a:pt x="212740" y="0"/>
                    <a:pt x="244017" y="0"/>
                  </a:cubicBezTo>
                  <a:lnTo>
                    <a:pt x="549381" y="0"/>
                  </a:lnTo>
                  <a:cubicBezTo>
                    <a:pt x="580658" y="0"/>
                    <a:pt x="609575" y="16631"/>
                    <a:pt x="625304" y="43665"/>
                  </a:cubicBezTo>
                  <a:lnTo>
                    <a:pt x="777694" y="305585"/>
                  </a:lnTo>
                  <a:cubicBezTo>
                    <a:pt x="793398" y="332577"/>
                    <a:pt x="793398" y="365923"/>
                    <a:pt x="777694" y="392915"/>
                  </a:cubicBezTo>
                  <a:close/>
                </a:path>
              </a:pathLst>
            </a:custGeom>
            <a:solidFill>
              <a:srgbClr val="16578D"/>
            </a:solidFill>
            <a:ln cap="rnd">
              <a:noFill/>
              <a:prstDash val="solid"/>
              <a:round/>
            </a:ln>
          </p:spPr>
        </p:sp>
        <p:sp>
          <p:nvSpPr>
            <p:cNvPr id="41" name="TextBox 41"/>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42" name="Group 42"/>
          <p:cNvGrpSpPr/>
          <p:nvPr/>
        </p:nvGrpSpPr>
        <p:grpSpPr>
          <a:xfrm>
            <a:off x="651229" y="9212828"/>
            <a:ext cx="3297214" cy="2833543"/>
            <a:chOff x="0" y="0"/>
            <a:chExt cx="812800" cy="698500"/>
          </a:xfrm>
        </p:grpSpPr>
        <p:sp>
          <p:nvSpPr>
            <p:cNvPr id="43" name="Freeform 43"/>
            <p:cNvSpPr/>
            <p:nvPr/>
          </p:nvSpPr>
          <p:spPr>
            <a:xfrm>
              <a:off x="4058" y="0"/>
              <a:ext cx="804684" cy="698500"/>
            </a:xfrm>
            <a:custGeom>
              <a:avLst/>
              <a:gdLst/>
              <a:ahLst/>
              <a:cxnLst/>
              <a:rect l="l" t="t" r="r" b="b"/>
              <a:pathLst>
                <a:path w="804684" h="698500">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44" name="TextBox 44"/>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45" name="Group 45"/>
          <p:cNvGrpSpPr/>
          <p:nvPr/>
        </p:nvGrpSpPr>
        <p:grpSpPr>
          <a:xfrm>
            <a:off x="16522581" y="-298588"/>
            <a:ext cx="2809969" cy="2414817"/>
            <a:chOff x="0" y="0"/>
            <a:chExt cx="812800" cy="698500"/>
          </a:xfrm>
        </p:grpSpPr>
        <p:sp>
          <p:nvSpPr>
            <p:cNvPr id="46" name="Freeform 46"/>
            <p:cNvSpPr/>
            <p:nvPr/>
          </p:nvSpPr>
          <p:spPr>
            <a:xfrm>
              <a:off x="4762" y="0"/>
              <a:ext cx="803277" cy="698500"/>
            </a:xfrm>
            <a:custGeom>
              <a:avLst/>
              <a:gdLst/>
              <a:ahLst/>
              <a:cxnLst/>
              <a:rect l="l" t="t" r="r" b="b"/>
              <a:pathLst>
                <a:path w="803277" h="698500">
                  <a:moveTo>
                    <a:pt x="795568" y="370683"/>
                  </a:moveTo>
                  <a:lnTo>
                    <a:pt x="617308" y="677067"/>
                  </a:lnTo>
                  <a:cubicBezTo>
                    <a:pt x="609588" y="690337"/>
                    <a:pt x="595394" y="698500"/>
                    <a:pt x="580042" y="698500"/>
                  </a:cubicBezTo>
                  <a:lnTo>
                    <a:pt x="223234" y="698500"/>
                  </a:lnTo>
                  <a:cubicBezTo>
                    <a:pt x="207882" y="698500"/>
                    <a:pt x="193688" y="690337"/>
                    <a:pt x="185968" y="677067"/>
                  </a:cubicBezTo>
                  <a:lnTo>
                    <a:pt x="7708" y="370683"/>
                  </a:lnTo>
                  <a:cubicBezTo>
                    <a:pt x="0" y="357434"/>
                    <a:pt x="0" y="341066"/>
                    <a:pt x="7708" y="327817"/>
                  </a:cubicBezTo>
                  <a:lnTo>
                    <a:pt x="185968" y="21433"/>
                  </a:lnTo>
                  <a:cubicBezTo>
                    <a:pt x="193688" y="8163"/>
                    <a:pt x="207882" y="0"/>
                    <a:pt x="223234" y="0"/>
                  </a:cubicBezTo>
                  <a:lnTo>
                    <a:pt x="580042" y="0"/>
                  </a:lnTo>
                  <a:cubicBezTo>
                    <a:pt x="595394" y="0"/>
                    <a:pt x="609588" y="8163"/>
                    <a:pt x="617308" y="21433"/>
                  </a:cubicBezTo>
                  <a:lnTo>
                    <a:pt x="795568" y="327817"/>
                  </a:lnTo>
                  <a:cubicBezTo>
                    <a:pt x="803276" y="341066"/>
                    <a:pt x="803276" y="357434"/>
                    <a:pt x="795568" y="370683"/>
                  </a:cubicBezTo>
                  <a:close/>
                </a:path>
              </a:pathLst>
            </a:custGeom>
            <a:solidFill>
              <a:srgbClr val="000000">
                <a:alpha val="0"/>
              </a:srgbClr>
            </a:solidFill>
            <a:ln w="28575" cap="sq">
              <a:solidFill>
                <a:srgbClr val="16578D"/>
              </a:solidFill>
              <a:prstDash val="solid"/>
              <a:miter/>
            </a:ln>
          </p:spPr>
        </p:sp>
        <p:sp>
          <p:nvSpPr>
            <p:cNvPr id="47" name="TextBox 47"/>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48" name="Freeform 48"/>
          <p:cNvSpPr/>
          <p:nvPr/>
        </p:nvSpPr>
        <p:spPr>
          <a:xfrm>
            <a:off x="16232722" y="-1100305"/>
            <a:ext cx="2215935" cy="1963872"/>
          </a:xfrm>
          <a:custGeom>
            <a:avLst/>
            <a:gdLst/>
            <a:ahLst/>
            <a:cxnLst/>
            <a:rect l="l" t="t" r="r" b="b"/>
            <a:pathLst>
              <a:path w="2215935" h="1963872">
                <a:moveTo>
                  <a:pt x="0" y="0"/>
                </a:moveTo>
                <a:lnTo>
                  <a:pt x="2215935" y="0"/>
                </a:lnTo>
                <a:lnTo>
                  <a:pt x="2215935" y="1963873"/>
                </a:lnTo>
                <a:lnTo>
                  <a:pt x="0" y="1963873"/>
                </a:lnTo>
                <a:lnTo>
                  <a:pt x="0" y="0"/>
                </a:lnTo>
                <a:close/>
              </a:path>
            </a:pathLst>
          </a:custGeom>
          <a:blipFill>
            <a:blip r:embed="rId5">
              <a:alphaModFix amt="5000"/>
              <a:extLst>
                <a:ext uri="{96DAC541-7B7A-43D3-8B79-37D633B846F1}">
                  <asvg:svgBlip xmlns:asvg="http://schemas.microsoft.com/office/drawing/2016/SVG/main" r:embed="rId6"/>
                </a:ext>
              </a:extLst>
            </a:blip>
            <a:stretch>
              <a:fillRect/>
            </a:stretch>
          </a:blipFill>
        </p:spPr>
      </p:sp>
      <p:sp>
        <p:nvSpPr>
          <p:cNvPr id="49" name="Freeform 49"/>
          <p:cNvSpPr/>
          <p:nvPr/>
        </p:nvSpPr>
        <p:spPr>
          <a:xfrm>
            <a:off x="15998053" y="8614508"/>
            <a:ext cx="3859024" cy="3342880"/>
          </a:xfrm>
          <a:custGeom>
            <a:avLst/>
            <a:gdLst/>
            <a:ahLst/>
            <a:cxnLst/>
            <a:rect l="l" t="t" r="r" b="b"/>
            <a:pathLst>
              <a:path w="3859024" h="3342880">
                <a:moveTo>
                  <a:pt x="0" y="0"/>
                </a:moveTo>
                <a:lnTo>
                  <a:pt x="3859024" y="0"/>
                </a:lnTo>
                <a:lnTo>
                  <a:pt x="3859024" y="3342880"/>
                </a:lnTo>
                <a:lnTo>
                  <a:pt x="0" y="3342880"/>
                </a:lnTo>
                <a:lnTo>
                  <a:pt x="0" y="0"/>
                </a:lnTo>
                <a:close/>
              </a:path>
            </a:pathLst>
          </a:custGeom>
          <a:blipFill>
            <a:blip r:embed="rId7">
              <a:alphaModFix amt="5000"/>
              <a:extLst>
                <a:ext uri="{96DAC541-7B7A-43D3-8B79-37D633B846F1}">
                  <asvg:svgBlip xmlns:asvg="http://schemas.microsoft.com/office/drawing/2016/SVG/main" r:embed="rId8"/>
                </a:ext>
              </a:extLst>
            </a:blip>
            <a:stretch>
              <a:fillRect/>
            </a:stretch>
          </a:blipFill>
        </p:spPr>
      </p:sp>
      <p:grpSp>
        <p:nvGrpSpPr>
          <p:cNvPr id="50" name="Group 50"/>
          <p:cNvGrpSpPr/>
          <p:nvPr/>
        </p:nvGrpSpPr>
        <p:grpSpPr>
          <a:xfrm>
            <a:off x="14043734" y="9851941"/>
            <a:ext cx="4377976" cy="537986"/>
            <a:chOff x="0" y="0"/>
            <a:chExt cx="1153047" cy="141692"/>
          </a:xfrm>
        </p:grpSpPr>
        <p:sp>
          <p:nvSpPr>
            <p:cNvPr id="51" name="Freeform 51"/>
            <p:cNvSpPr/>
            <p:nvPr/>
          </p:nvSpPr>
          <p:spPr>
            <a:xfrm>
              <a:off x="0" y="0"/>
              <a:ext cx="1153047" cy="141692"/>
            </a:xfrm>
            <a:custGeom>
              <a:avLst/>
              <a:gdLst/>
              <a:ahLst/>
              <a:cxnLst/>
              <a:rect l="l" t="t" r="r" b="b"/>
              <a:pathLst>
                <a:path w="1153047" h="141692">
                  <a:moveTo>
                    <a:pt x="70846" y="0"/>
                  </a:moveTo>
                  <a:lnTo>
                    <a:pt x="1082201" y="0"/>
                  </a:lnTo>
                  <a:cubicBezTo>
                    <a:pt x="1100991" y="0"/>
                    <a:pt x="1119011" y="7464"/>
                    <a:pt x="1132297" y="20750"/>
                  </a:cubicBezTo>
                  <a:cubicBezTo>
                    <a:pt x="1145583" y="34036"/>
                    <a:pt x="1153047" y="52056"/>
                    <a:pt x="1153047" y="70846"/>
                  </a:cubicBezTo>
                  <a:lnTo>
                    <a:pt x="1153047" y="70846"/>
                  </a:lnTo>
                  <a:cubicBezTo>
                    <a:pt x="1153047" y="89635"/>
                    <a:pt x="1145583" y="107655"/>
                    <a:pt x="1132297" y="120942"/>
                  </a:cubicBezTo>
                  <a:cubicBezTo>
                    <a:pt x="1119011" y="134228"/>
                    <a:pt x="1100991" y="141692"/>
                    <a:pt x="1082201" y="141692"/>
                  </a:cubicBezTo>
                  <a:lnTo>
                    <a:pt x="70846" y="141692"/>
                  </a:lnTo>
                  <a:cubicBezTo>
                    <a:pt x="52056" y="141692"/>
                    <a:pt x="34036" y="134228"/>
                    <a:pt x="20750" y="120942"/>
                  </a:cubicBezTo>
                  <a:cubicBezTo>
                    <a:pt x="7464" y="107655"/>
                    <a:pt x="0" y="89635"/>
                    <a:pt x="0" y="70846"/>
                  </a:cubicBezTo>
                  <a:lnTo>
                    <a:pt x="0" y="70846"/>
                  </a:lnTo>
                  <a:cubicBezTo>
                    <a:pt x="0" y="52056"/>
                    <a:pt x="7464" y="34036"/>
                    <a:pt x="20750" y="20750"/>
                  </a:cubicBezTo>
                  <a:cubicBezTo>
                    <a:pt x="34036" y="7464"/>
                    <a:pt x="52056" y="0"/>
                    <a:pt x="70846" y="0"/>
                  </a:cubicBezTo>
                  <a:close/>
                </a:path>
              </a:pathLst>
            </a:custGeom>
            <a:solidFill>
              <a:srgbClr val="16578D"/>
            </a:solidFill>
          </p:spPr>
        </p:sp>
        <p:sp>
          <p:nvSpPr>
            <p:cNvPr id="52" name="TextBox 52"/>
            <p:cNvSpPr txBox="1"/>
            <p:nvPr/>
          </p:nvSpPr>
          <p:spPr>
            <a:xfrm>
              <a:off x="0" y="-47625"/>
              <a:ext cx="1153047" cy="189317"/>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rot="5400000">
            <a:off x="1617633" y="5152241"/>
            <a:ext cx="735918" cy="1309216"/>
            <a:chOff x="0" y="0"/>
            <a:chExt cx="736600" cy="1310430"/>
          </a:xfrm>
        </p:grpSpPr>
        <p:sp>
          <p:nvSpPr>
            <p:cNvPr id="54" name="Freeform 54"/>
            <p:cNvSpPr/>
            <p:nvPr/>
          </p:nvSpPr>
          <p:spPr>
            <a:xfrm>
              <a:off x="0" y="0"/>
              <a:ext cx="736600" cy="1310430"/>
            </a:xfrm>
            <a:custGeom>
              <a:avLst/>
              <a:gdLst/>
              <a:ahLst/>
              <a:cxnLst/>
              <a:rect l="l" t="t" r="r" b="b"/>
              <a:pathLst>
                <a:path w="736600" h="1310430">
                  <a:moveTo>
                    <a:pt x="736600" y="0"/>
                  </a:moveTo>
                  <a:lnTo>
                    <a:pt x="736600" y="1310430"/>
                  </a:lnTo>
                  <a:lnTo>
                    <a:pt x="368300" y="1183430"/>
                  </a:lnTo>
                  <a:lnTo>
                    <a:pt x="0" y="1310430"/>
                  </a:lnTo>
                  <a:lnTo>
                    <a:pt x="0" y="0"/>
                  </a:lnTo>
                  <a:lnTo>
                    <a:pt x="736600" y="0"/>
                  </a:lnTo>
                  <a:close/>
                </a:path>
              </a:pathLst>
            </a:custGeom>
            <a:solidFill>
              <a:srgbClr val="16578D"/>
            </a:solidFill>
            <a:ln cap="sq">
              <a:noFill/>
              <a:prstDash val="solid"/>
              <a:miter/>
            </a:ln>
          </p:spPr>
        </p:sp>
        <p:sp>
          <p:nvSpPr>
            <p:cNvPr id="55" name="TextBox 55"/>
            <p:cNvSpPr txBox="1"/>
            <p:nvPr/>
          </p:nvSpPr>
          <p:spPr>
            <a:xfrm>
              <a:off x="0" y="-47625"/>
              <a:ext cx="736600" cy="123105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6" name="Group 56"/>
          <p:cNvGrpSpPr/>
          <p:nvPr/>
        </p:nvGrpSpPr>
        <p:grpSpPr>
          <a:xfrm>
            <a:off x="15248784" y="5072248"/>
            <a:ext cx="1455254" cy="1455254"/>
            <a:chOff x="0" y="0"/>
            <a:chExt cx="812800" cy="812800"/>
          </a:xfrm>
        </p:grpSpPr>
        <p:sp>
          <p:nvSpPr>
            <p:cNvPr id="57" name="Freeform 57"/>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D60A"/>
            </a:solidFill>
          </p:spPr>
        </p:sp>
        <p:sp>
          <p:nvSpPr>
            <p:cNvPr id="58" name="TextBox 58"/>
            <p:cNvSpPr txBox="1"/>
            <p:nvPr/>
          </p:nvSpPr>
          <p:spPr>
            <a:xfrm>
              <a:off x="0" y="155575"/>
              <a:ext cx="711200" cy="454025"/>
            </a:xfrm>
            <a:prstGeom prst="rect">
              <a:avLst/>
            </a:prstGeom>
          </p:spPr>
          <p:txBody>
            <a:bodyPr lIns="50800" tIns="50800" rIns="50800" bIns="50800" rtlCol="0" anchor="ctr"/>
            <a:lstStyle/>
            <a:p>
              <a:pPr algn="ctr">
                <a:lnSpc>
                  <a:spcPts val="2659"/>
                </a:lnSpc>
              </a:pPr>
              <a:endParaRPr/>
            </a:p>
          </p:txBody>
        </p:sp>
      </p:grpSp>
      <p:sp>
        <p:nvSpPr>
          <p:cNvPr id="59" name="Freeform 59"/>
          <p:cNvSpPr/>
          <p:nvPr/>
        </p:nvSpPr>
        <p:spPr>
          <a:xfrm>
            <a:off x="3991475" y="6811639"/>
            <a:ext cx="556498" cy="506413"/>
          </a:xfrm>
          <a:custGeom>
            <a:avLst/>
            <a:gdLst/>
            <a:ahLst/>
            <a:cxnLst/>
            <a:rect l="l" t="t" r="r" b="b"/>
            <a:pathLst>
              <a:path w="556498" h="506413">
                <a:moveTo>
                  <a:pt x="0" y="0"/>
                </a:moveTo>
                <a:lnTo>
                  <a:pt x="556498" y="0"/>
                </a:lnTo>
                <a:lnTo>
                  <a:pt x="556498" y="506413"/>
                </a:lnTo>
                <a:lnTo>
                  <a:pt x="0" y="5064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0" name="Freeform 60"/>
          <p:cNvSpPr/>
          <p:nvPr/>
        </p:nvSpPr>
        <p:spPr>
          <a:xfrm>
            <a:off x="7045365" y="4280707"/>
            <a:ext cx="493884" cy="526108"/>
          </a:xfrm>
          <a:custGeom>
            <a:avLst/>
            <a:gdLst/>
            <a:ahLst/>
            <a:cxnLst/>
            <a:rect l="l" t="t" r="r" b="b"/>
            <a:pathLst>
              <a:path w="493884" h="526108">
                <a:moveTo>
                  <a:pt x="0" y="0"/>
                </a:moveTo>
                <a:lnTo>
                  <a:pt x="493884" y="0"/>
                </a:lnTo>
                <a:lnTo>
                  <a:pt x="493884" y="526108"/>
                </a:lnTo>
                <a:lnTo>
                  <a:pt x="0" y="5261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61" name="Freeform 61"/>
          <p:cNvSpPr/>
          <p:nvPr/>
        </p:nvSpPr>
        <p:spPr>
          <a:xfrm>
            <a:off x="10123717" y="6811639"/>
            <a:ext cx="556498" cy="506413"/>
          </a:xfrm>
          <a:custGeom>
            <a:avLst/>
            <a:gdLst/>
            <a:ahLst/>
            <a:cxnLst/>
            <a:rect l="l" t="t" r="r" b="b"/>
            <a:pathLst>
              <a:path w="556498" h="506413">
                <a:moveTo>
                  <a:pt x="0" y="0"/>
                </a:moveTo>
                <a:lnTo>
                  <a:pt x="556498" y="0"/>
                </a:lnTo>
                <a:lnTo>
                  <a:pt x="556498" y="506413"/>
                </a:lnTo>
                <a:lnTo>
                  <a:pt x="0" y="50641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2" name="Freeform 62"/>
          <p:cNvSpPr/>
          <p:nvPr/>
        </p:nvSpPr>
        <p:spPr>
          <a:xfrm>
            <a:off x="13165260" y="4219584"/>
            <a:ext cx="589192" cy="648354"/>
          </a:xfrm>
          <a:custGeom>
            <a:avLst/>
            <a:gdLst/>
            <a:ahLst/>
            <a:cxnLst/>
            <a:rect l="l" t="t" r="r" b="b"/>
            <a:pathLst>
              <a:path w="589192" h="648354">
                <a:moveTo>
                  <a:pt x="0" y="0"/>
                </a:moveTo>
                <a:lnTo>
                  <a:pt x="589192" y="0"/>
                </a:lnTo>
                <a:lnTo>
                  <a:pt x="589192" y="648355"/>
                </a:lnTo>
                <a:lnTo>
                  <a:pt x="0" y="64835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3" name="TextBox 63"/>
          <p:cNvSpPr txBox="1"/>
          <p:nvPr/>
        </p:nvSpPr>
        <p:spPr>
          <a:xfrm>
            <a:off x="9199384" y="8411861"/>
            <a:ext cx="2569531" cy="290195"/>
          </a:xfrm>
          <a:prstGeom prst="rect">
            <a:avLst/>
          </a:prstGeom>
        </p:spPr>
        <p:txBody>
          <a:bodyPr lIns="0" tIns="0" rIns="0" bIns="0" rtlCol="0" anchor="t">
            <a:spAutoFit/>
          </a:bodyPr>
          <a:lstStyle/>
          <a:p>
            <a:pPr algn="ctr">
              <a:lnSpc>
                <a:spcPts val="2380"/>
              </a:lnSpc>
            </a:pPr>
            <a:r>
              <a:rPr lang="en-US" sz="1700">
                <a:solidFill>
                  <a:srgbClr val="1D1A1B"/>
                </a:solidFill>
                <a:latin typeface="Public Sans"/>
                <a:ea typeface="Public Sans"/>
                <a:cs typeface="Public Sans"/>
                <a:sym typeface="Public Sans"/>
              </a:rPr>
              <a:t>Instant doubt-solving.</a:t>
            </a:r>
          </a:p>
        </p:txBody>
      </p:sp>
      <p:sp>
        <p:nvSpPr>
          <p:cNvPr id="64" name="TextBox 64"/>
          <p:cNvSpPr txBox="1"/>
          <p:nvPr/>
        </p:nvSpPr>
        <p:spPr>
          <a:xfrm>
            <a:off x="5941834" y="3316150"/>
            <a:ext cx="2569531" cy="585470"/>
          </a:xfrm>
          <a:prstGeom prst="rect">
            <a:avLst/>
          </a:prstGeom>
        </p:spPr>
        <p:txBody>
          <a:bodyPr lIns="0" tIns="0" rIns="0" bIns="0" rtlCol="0" anchor="t">
            <a:spAutoFit/>
          </a:bodyPr>
          <a:lstStyle/>
          <a:p>
            <a:pPr algn="ctr">
              <a:lnSpc>
                <a:spcPts val="2380"/>
              </a:lnSpc>
            </a:pPr>
            <a:r>
              <a:rPr lang="en-US" sz="1700">
                <a:solidFill>
                  <a:srgbClr val="1D1A1B"/>
                </a:solidFill>
                <a:latin typeface="Public Sans"/>
                <a:ea typeface="Public Sans"/>
                <a:cs typeface="Public Sans"/>
                <a:sym typeface="Public Sans"/>
              </a:rPr>
              <a:t>Personalized syllabus &amp; test strategy.</a:t>
            </a:r>
          </a:p>
        </p:txBody>
      </p:sp>
      <p:sp>
        <p:nvSpPr>
          <p:cNvPr id="65" name="TextBox 65"/>
          <p:cNvSpPr txBox="1"/>
          <p:nvPr/>
        </p:nvSpPr>
        <p:spPr>
          <a:xfrm>
            <a:off x="12109384" y="3182800"/>
            <a:ext cx="2569531" cy="585470"/>
          </a:xfrm>
          <a:prstGeom prst="rect">
            <a:avLst/>
          </a:prstGeom>
        </p:spPr>
        <p:txBody>
          <a:bodyPr lIns="0" tIns="0" rIns="0" bIns="0" rtlCol="0" anchor="t">
            <a:spAutoFit/>
          </a:bodyPr>
          <a:lstStyle/>
          <a:p>
            <a:pPr algn="ctr">
              <a:lnSpc>
                <a:spcPts val="2380"/>
              </a:lnSpc>
            </a:pPr>
            <a:r>
              <a:rPr lang="en-US" sz="1700">
                <a:solidFill>
                  <a:srgbClr val="1D1A1B"/>
                </a:solidFill>
                <a:latin typeface="Public Sans"/>
                <a:ea typeface="Public Sans"/>
                <a:cs typeface="Public Sans"/>
                <a:sym typeface="Public Sans"/>
              </a:rPr>
              <a:t>Tracks performance, weak areas, study habits.</a:t>
            </a:r>
          </a:p>
        </p:txBody>
      </p:sp>
      <p:sp>
        <p:nvSpPr>
          <p:cNvPr id="66" name="TextBox 66"/>
          <p:cNvSpPr txBox="1"/>
          <p:nvPr/>
        </p:nvSpPr>
        <p:spPr>
          <a:xfrm>
            <a:off x="2949651" y="7830836"/>
            <a:ext cx="2733899" cy="381000"/>
          </a:xfrm>
          <a:prstGeom prst="rect">
            <a:avLst/>
          </a:prstGeom>
        </p:spPr>
        <p:txBody>
          <a:bodyPr lIns="0" tIns="0" rIns="0" bIns="0" rtlCol="0" anchor="t">
            <a:spAutoFit/>
          </a:bodyPr>
          <a:lstStyle/>
          <a:p>
            <a:pPr algn="ctr">
              <a:lnSpc>
                <a:spcPts val="2999"/>
              </a:lnSpc>
            </a:pPr>
            <a:r>
              <a:rPr lang="en-US" sz="2499" b="1">
                <a:solidFill>
                  <a:srgbClr val="243B55"/>
                </a:solidFill>
                <a:latin typeface="Public Sans Bold"/>
                <a:ea typeface="Public Sans Bold"/>
                <a:cs typeface="Public Sans Bold"/>
                <a:sym typeface="Public Sans Bold"/>
              </a:rPr>
              <a:t>Data Collection</a:t>
            </a:r>
          </a:p>
        </p:txBody>
      </p:sp>
      <p:sp>
        <p:nvSpPr>
          <p:cNvPr id="67" name="TextBox 67"/>
          <p:cNvSpPr txBox="1"/>
          <p:nvPr/>
        </p:nvSpPr>
        <p:spPr>
          <a:xfrm>
            <a:off x="8936449" y="7830836"/>
            <a:ext cx="3095401" cy="381000"/>
          </a:xfrm>
          <a:prstGeom prst="rect">
            <a:avLst/>
          </a:prstGeom>
        </p:spPr>
        <p:txBody>
          <a:bodyPr lIns="0" tIns="0" rIns="0" bIns="0" rtlCol="0" anchor="t">
            <a:spAutoFit/>
          </a:bodyPr>
          <a:lstStyle/>
          <a:p>
            <a:pPr algn="ctr">
              <a:lnSpc>
                <a:spcPts val="2999"/>
              </a:lnSpc>
            </a:pPr>
            <a:r>
              <a:rPr lang="en-US" sz="2499" b="1">
                <a:solidFill>
                  <a:srgbClr val="243B55"/>
                </a:solidFill>
                <a:latin typeface="Public Sans Bold"/>
                <a:ea typeface="Public Sans Bold"/>
                <a:cs typeface="Public Sans Bold"/>
                <a:sym typeface="Public Sans Bold"/>
              </a:rPr>
              <a:t>Chatbot (NLP)</a:t>
            </a:r>
          </a:p>
        </p:txBody>
      </p:sp>
      <p:sp>
        <p:nvSpPr>
          <p:cNvPr id="68" name="TextBox 68"/>
          <p:cNvSpPr txBox="1"/>
          <p:nvPr/>
        </p:nvSpPr>
        <p:spPr>
          <a:xfrm>
            <a:off x="4329483" y="2601775"/>
            <a:ext cx="5794234" cy="381000"/>
          </a:xfrm>
          <a:prstGeom prst="rect">
            <a:avLst/>
          </a:prstGeom>
        </p:spPr>
        <p:txBody>
          <a:bodyPr lIns="0" tIns="0" rIns="0" bIns="0" rtlCol="0" anchor="t">
            <a:spAutoFit/>
          </a:bodyPr>
          <a:lstStyle/>
          <a:p>
            <a:pPr algn="ctr">
              <a:lnSpc>
                <a:spcPts val="2999"/>
              </a:lnSpc>
            </a:pPr>
            <a:r>
              <a:rPr lang="en-US" sz="2499" b="1">
                <a:solidFill>
                  <a:srgbClr val="243B55"/>
                </a:solidFill>
                <a:latin typeface="Public Sans Bold"/>
                <a:ea typeface="Public Sans Bold"/>
                <a:cs typeface="Public Sans Bold"/>
                <a:sym typeface="Public Sans Bold"/>
              </a:rPr>
              <a:t>AI-Driven Recommendation System</a:t>
            </a:r>
          </a:p>
        </p:txBody>
      </p:sp>
      <p:sp>
        <p:nvSpPr>
          <p:cNvPr id="69" name="TextBox 69"/>
          <p:cNvSpPr txBox="1"/>
          <p:nvPr/>
        </p:nvSpPr>
        <p:spPr>
          <a:xfrm>
            <a:off x="11670348" y="2601775"/>
            <a:ext cx="3447602" cy="381000"/>
          </a:xfrm>
          <a:prstGeom prst="rect">
            <a:avLst/>
          </a:prstGeom>
        </p:spPr>
        <p:txBody>
          <a:bodyPr lIns="0" tIns="0" rIns="0" bIns="0" rtlCol="0" anchor="t">
            <a:spAutoFit/>
          </a:bodyPr>
          <a:lstStyle/>
          <a:p>
            <a:pPr algn="ctr">
              <a:lnSpc>
                <a:spcPts val="2999"/>
              </a:lnSpc>
            </a:pPr>
            <a:r>
              <a:rPr lang="en-US" sz="2499" b="1">
                <a:solidFill>
                  <a:srgbClr val="243B55"/>
                </a:solidFill>
                <a:latin typeface="Public Sans Bold"/>
                <a:ea typeface="Public Sans Bold"/>
                <a:cs typeface="Public Sans Bold"/>
                <a:sym typeface="Public Sans Bold"/>
              </a:rPr>
              <a:t>Analytics Dashboard</a:t>
            </a:r>
          </a:p>
        </p:txBody>
      </p:sp>
      <p:sp>
        <p:nvSpPr>
          <p:cNvPr id="70" name="TextBox 70"/>
          <p:cNvSpPr txBox="1"/>
          <p:nvPr/>
        </p:nvSpPr>
        <p:spPr>
          <a:xfrm>
            <a:off x="3443461" y="701855"/>
            <a:ext cx="11554236" cy="952500"/>
          </a:xfrm>
          <a:prstGeom prst="rect">
            <a:avLst/>
          </a:prstGeom>
        </p:spPr>
        <p:txBody>
          <a:bodyPr lIns="0" tIns="0" rIns="0" bIns="0" rtlCol="0" anchor="t">
            <a:spAutoFit/>
          </a:bodyPr>
          <a:lstStyle/>
          <a:p>
            <a:pPr algn="ctr">
              <a:lnSpc>
                <a:spcPts val="7500"/>
              </a:lnSpc>
            </a:pPr>
            <a:r>
              <a:rPr lang="en-US" sz="6000" b="1">
                <a:solidFill>
                  <a:srgbClr val="243B55"/>
                </a:solidFill>
                <a:latin typeface="Roca One Bold"/>
                <a:ea typeface="Roca One Bold"/>
                <a:cs typeface="Roca One Bold"/>
                <a:sym typeface="Roca One Bold"/>
              </a:rPr>
              <a:t>APPROACH &amp; METHODOLOGY</a:t>
            </a:r>
          </a:p>
        </p:txBody>
      </p:sp>
      <p:sp>
        <p:nvSpPr>
          <p:cNvPr id="71" name="Freeform 71"/>
          <p:cNvSpPr/>
          <p:nvPr/>
        </p:nvSpPr>
        <p:spPr>
          <a:xfrm>
            <a:off x="-894147" y="8813948"/>
            <a:ext cx="1177504" cy="797759"/>
          </a:xfrm>
          <a:custGeom>
            <a:avLst/>
            <a:gdLst/>
            <a:ahLst/>
            <a:cxnLst/>
            <a:rect l="l" t="t" r="r" b="b"/>
            <a:pathLst>
              <a:path w="1177504" h="797759">
                <a:moveTo>
                  <a:pt x="0" y="0"/>
                </a:moveTo>
                <a:lnTo>
                  <a:pt x="1177505" y="0"/>
                </a:lnTo>
                <a:lnTo>
                  <a:pt x="1177505" y="797759"/>
                </a:lnTo>
                <a:lnTo>
                  <a:pt x="0" y="79775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2" name="TextBox 7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195680" y="3467274"/>
            <a:ext cx="4967721" cy="4269135"/>
            <a:chOff x="0" y="0"/>
            <a:chExt cx="812800" cy="698500"/>
          </a:xfrm>
        </p:grpSpPr>
        <p:sp>
          <p:nvSpPr>
            <p:cNvPr id="4" name="Freeform 4"/>
            <p:cNvSpPr/>
            <p:nvPr/>
          </p:nvSpPr>
          <p:spPr>
            <a:xfrm>
              <a:off x="6584" y="0"/>
              <a:ext cx="799633" cy="698500"/>
            </a:xfrm>
            <a:custGeom>
              <a:avLst/>
              <a:gdLst/>
              <a:ahLst/>
              <a:cxnLst/>
              <a:rect l="l" t="t" r="r" b="b"/>
              <a:pathLst>
                <a:path w="799633" h="698500">
                  <a:moveTo>
                    <a:pt x="788974" y="378885"/>
                  </a:moveTo>
                  <a:lnTo>
                    <a:pt x="620258" y="668865"/>
                  </a:lnTo>
                  <a:cubicBezTo>
                    <a:pt x="609583" y="687213"/>
                    <a:pt x="589957" y="698500"/>
                    <a:pt x="568730" y="698500"/>
                  </a:cubicBezTo>
                  <a:lnTo>
                    <a:pt x="230902" y="698500"/>
                  </a:lnTo>
                  <a:cubicBezTo>
                    <a:pt x="209675" y="698500"/>
                    <a:pt x="190049" y="687213"/>
                    <a:pt x="179374" y="668865"/>
                  </a:cubicBezTo>
                  <a:lnTo>
                    <a:pt x="10658" y="378885"/>
                  </a:lnTo>
                  <a:cubicBezTo>
                    <a:pt x="0" y="360566"/>
                    <a:pt x="0" y="337934"/>
                    <a:pt x="10658" y="319615"/>
                  </a:cubicBezTo>
                  <a:lnTo>
                    <a:pt x="179374" y="29635"/>
                  </a:lnTo>
                  <a:cubicBezTo>
                    <a:pt x="190049" y="11287"/>
                    <a:pt x="209675" y="0"/>
                    <a:pt x="230902" y="0"/>
                  </a:cubicBezTo>
                  <a:lnTo>
                    <a:pt x="568730" y="0"/>
                  </a:lnTo>
                  <a:cubicBezTo>
                    <a:pt x="589957" y="0"/>
                    <a:pt x="609583" y="11287"/>
                    <a:pt x="620258" y="29635"/>
                  </a:cubicBezTo>
                  <a:lnTo>
                    <a:pt x="788974" y="319615"/>
                  </a:lnTo>
                  <a:cubicBezTo>
                    <a:pt x="799632" y="337934"/>
                    <a:pt x="799632" y="360566"/>
                    <a:pt x="788974" y="378885"/>
                  </a:cubicBezTo>
                  <a:close/>
                </a:path>
              </a:pathLst>
            </a:custGeom>
            <a:solidFill>
              <a:srgbClr val="ECF5FB"/>
            </a:solidFill>
            <a:ln w="12700" cap="rnd">
              <a:solidFill>
                <a:srgbClr val="000000"/>
              </a:solidFill>
              <a:prstDash val="solid"/>
              <a:round/>
            </a:ln>
          </p:spPr>
        </p:sp>
      </p:grpSp>
      <p:grpSp>
        <p:nvGrpSpPr>
          <p:cNvPr id="5" name="Group 5"/>
          <p:cNvGrpSpPr/>
          <p:nvPr/>
        </p:nvGrpSpPr>
        <p:grpSpPr>
          <a:xfrm>
            <a:off x="6661578" y="3467274"/>
            <a:ext cx="4967721" cy="4269135"/>
            <a:chOff x="0" y="0"/>
            <a:chExt cx="812800" cy="698500"/>
          </a:xfrm>
        </p:grpSpPr>
        <p:sp>
          <p:nvSpPr>
            <p:cNvPr id="6" name="Freeform 6"/>
            <p:cNvSpPr/>
            <p:nvPr/>
          </p:nvSpPr>
          <p:spPr>
            <a:xfrm>
              <a:off x="6584" y="0"/>
              <a:ext cx="799633" cy="698500"/>
            </a:xfrm>
            <a:custGeom>
              <a:avLst/>
              <a:gdLst/>
              <a:ahLst/>
              <a:cxnLst/>
              <a:rect l="l" t="t" r="r" b="b"/>
              <a:pathLst>
                <a:path w="799633" h="698500">
                  <a:moveTo>
                    <a:pt x="788974" y="378885"/>
                  </a:moveTo>
                  <a:lnTo>
                    <a:pt x="620258" y="668865"/>
                  </a:lnTo>
                  <a:cubicBezTo>
                    <a:pt x="609583" y="687213"/>
                    <a:pt x="589957" y="698500"/>
                    <a:pt x="568730" y="698500"/>
                  </a:cubicBezTo>
                  <a:lnTo>
                    <a:pt x="230902" y="698500"/>
                  </a:lnTo>
                  <a:cubicBezTo>
                    <a:pt x="209675" y="698500"/>
                    <a:pt x="190049" y="687213"/>
                    <a:pt x="179374" y="668865"/>
                  </a:cubicBezTo>
                  <a:lnTo>
                    <a:pt x="10658" y="378885"/>
                  </a:lnTo>
                  <a:cubicBezTo>
                    <a:pt x="0" y="360566"/>
                    <a:pt x="0" y="337934"/>
                    <a:pt x="10658" y="319615"/>
                  </a:cubicBezTo>
                  <a:lnTo>
                    <a:pt x="179374" y="29635"/>
                  </a:lnTo>
                  <a:cubicBezTo>
                    <a:pt x="190049" y="11287"/>
                    <a:pt x="209675" y="0"/>
                    <a:pt x="230902" y="0"/>
                  </a:cubicBezTo>
                  <a:lnTo>
                    <a:pt x="568730" y="0"/>
                  </a:lnTo>
                  <a:cubicBezTo>
                    <a:pt x="589957" y="0"/>
                    <a:pt x="609583" y="11287"/>
                    <a:pt x="620258" y="29635"/>
                  </a:cubicBezTo>
                  <a:lnTo>
                    <a:pt x="788974" y="319615"/>
                  </a:lnTo>
                  <a:cubicBezTo>
                    <a:pt x="799632" y="337934"/>
                    <a:pt x="799632" y="360566"/>
                    <a:pt x="788974" y="378885"/>
                  </a:cubicBezTo>
                  <a:close/>
                </a:path>
              </a:pathLst>
            </a:custGeom>
            <a:solidFill>
              <a:srgbClr val="1691A4"/>
            </a:solidFill>
            <a:ln w="12700" cap="rnd">
              <a:solidFill>
                <a:srgbClr val="000000"/>
              </a:solidFill>
              <a:prstDash val="solid"/>
              <a:round/>
            </a:ln>
          </p:spPr>
        </p:sp>
      </p:grpSp>
      <p:grpSp>
        <p:nvGrpSpPr>
          <p:cNvPr id="7" name="Group 7"/>
          <p:cNvGrpSpPr/>
          <p:nvPr/>
        </p:nvGrpSpPr>
        <p:grpSpPr>
          <a:xfrm>
            <a:off x="12124599" y="3467274"/>
            <a:ext cx="4967721" cy="4269135"/>
            <a:chOff x="0" y="0"/>
            <a:chExt cx="812800" cy="698500"/>
          </a:xfrm>
        </p:grpSpPr>
        <p:sp>
          <p:nvSpPr>
            <p:cNvPr id="8" name="Freeform 8"/>
            <p:cNvSpPr/>
            <p:nvPr/>
          </p:nvSpPr>
          <p:spPr>
            <a:xfrm>
              <a:off x="6584" y="0"/>
              <a:ext cx="799633" cy="698500"/>
            </a:xfrm>
            <a:custGeom>
              <a:avLst/>
              <a:gdLst/>
              <a:ahLst/>
              <a:cxnLst/>
              <a:rect l="l" t="t" r="r" b="b"/>
              <a:pathLst>
                <a:path w="799633" h="698500">
                  <a:moveTo>
                    <a:pt x="788974" y="378885"/>
                  </a:moveTo>
                  <a:lnTo>
                    <a:pt x="620258" y="668865"/>
                  </a:lnTo>
                  <a:cubicBezTo>
                    <a:pt x="609583" y="687213"/>
                    <a:pt x="589957" y="698500"/>
                    <a:pt x="568730" y="698500"/>
                  </a:cubicBezTo>
                  <a:lnTo>
                    <a:pt x="230902" y="698500"/>
                  </a:lnTo>
                  <a:cubicBezTo>
                    <a:pt x="209675" y="698500"/>
                    <a:pt x="190049" y="687213"/>
                    <a:pt x="179374" y="668865"/>
                  </a:cubicBezTo>
                  <a:lnTo>
                    <a:pt x="10658" y="378885"/>
                  </a:lnTo>
                  <a:cubicBezTo>
                    <a:pt x="0" y="360566"/>
                    <a:pt x="0" y="337934"/>
                    <a:pt x="10658" y="319615"/>
                  </a:cubicBezTo>
                  <a:lnTo>
                    <a:pt x="179374" y="29635"/>
                  </a:lnTo>
                  <a:cubicBezTo>
                    <a:pt x="190049" y="11287"/>
                    <a:pt x="209675" y="0"/>
                    <a:pt x="230902" y="0"/>
                  </a:cubicBezTo>
                  <a:lnTo>
                    <a:pt x="568730" y="0"/>
                  </a:lnTo>
                  <a:cubicBezTo>
                    <a:pt x="589957" y="0"/>
                    <a:pt x="609583" y="11287"/>
                    <a:pt x="620258" y="29635"/>
                  </a:cubicBezTo>
                  <a:lnTo>
                    <a:pt x="788974" y="319615"/>
                  </a:lnTo>
                  <a:cubicBezTo>
                    <a:pt x="799632" y="337934"/>
                    <a:pt x="799632" y="360566"/>
                    <a:pt x="788974" y="378885"/>
                  </a:cubicBezTo>
                  <a:close/>
                </a:path>
              </a:pathLst>
            </a:custGeom>
            <a:solidFill>
              <a:srgbClr val="ECF5FB"/>
            </a:solidFill>
            <a:ln w="12700" cap="rnd">
              <a:solidFill>
                <a:srgbClr val="000000"/>
              </a:solidFill>
              <a:prstDash val="solid"/>
              <a:round/>
            </a:ln>
          </p:spPr>
        </p:sp>
      </p:grpSp>
      <p:sp>
        <p:nvSpPr>
          <p:cNvPr id="9" name="Freeform 9"/>
          <p:cNvSpPr/>
          <p:nvPr/>
        </p:nvSpPr>
        <p:spPr>
          <a:xfrm>
            <a:off x="13625333" y="2417704"/>
            <a:ext cx="1966254" cy="1966254"/>
          </a:xfrm>
          <a:custGeom>
            <a:avLst/>
            <a:gdLst/>
            <a:ahLst/>
            <a:cxnLst/>
            <a:rect l="l" t="t" r="r" b="b"/>
            <a:pathLst>
              <a:path w="1966254" h="1966254">
                <a:moveTo>
                  <a:pt x="0" y="0"/>
                </a:moveTo>
                <a:lnTo>
                  <a:pt x="1966254" y="0"/>
                </a:lnTo>
                <a:lnTo>
                  <a:pt x="1966254" y="1966254"/>
                </a:lnTo>
                <a:lnTo>
                  <a:pt x="0" y="196625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14475073" y="-294755"/>
            <a:ext cx="6487098" cy="5029235"/>
            <a:chOff x="0" y="0"/>
            <a:chExt cx="454457" cy="352326"/>
          </a:xfrm>
        </p:grpSpPr>
        <p:sp>
          <p:nvSpPr>
            <p:cNvPr id="11" name="Freeform 11"/>
            <p:cNvSpPr/>
            <p:nvPr/>
          </p:nvSpPr>
          <p:spPr>
            <a:xfrm>
              <a:off x="10884" y="0"/>
              <a:ext cx="432689" cy="352326"/>
            </a:xfrm>
            <a:custGeom>
              <a:avLst/>
              <a:gdLst/>
              <a:ahLst/>
              <a:cxnLst/>
              <a:rect l="l" t="t" r="r" b="b"/>
              <a:pathLst>
                <a:path w="432689" h="352326">
                  <a:moveTo>
                    <a:pt x="212924" y="0"/>
                  </a:moveTo>
                  <a:lnTo>
                    <a:pt x="16565" y="0"/>
                  </a:lnTo>
                  <a:cubicBezTo>
                    <a:pt x="10901" y="0"/>
                    <a:pt x="5668" y="3021"/>
                    <a:pt x="2835" y="7925"/>
                  </a:cubicBezTo>
                  <a:cubicBezTo>
                    <a:pt x="2" y="12829"/>
                    <a:pt x="0" y="18872"/>
                    <a:pt x="2830" y="23778"/>
                  </a:cubicBezTo>
                  <a:lnTo>
                    <a:pt x="178602" y="328548"/>
                  </a:lnTo>
                  <a:cubicBezTo>
                    <a:pt x="187088" y="343261"/>
                    <a:pt x="202781" y="352326"/>
                    <a:pt x="219765" y="352326"/>
                  </a:cubicBezTo>
                  <a:lnTo>
                    <a:pt x="416124" y="352326"/>
                  </a:lnTo>
                  <a:cubicBezTo>
                    <a:pt x="421788" y="352326"/>
                    <a:pt x="427022" y="349305"/>
                    <a:pt x="429854" y="344401"/>
                  </a:cubicBezTo>
                  <a:cubicBezTo>
                    <a:pt x="432687" y="339497"/>
                    <a:pt x="432689" y="333454"/>
                    <a:pt x="429860" y="328548"/>
                  </a:cubicBezTo>
                  <a:lnTo>
                    <a:pt x="254087" y="23778"/>
                  </a:lnTo>
                  <a:cubicBezTo>
                    <a:pt x="245602" y="9065"/>
                    <a:pt x="229909" y="0"/>
                    <a:pt x="212924" y="0"/>
                  </a:cubicBezTo>
                  <a:close/>
                </a:path>
              </a:pathLst>
            </a:custGeom>
            <a:blipFill>
              <a:blip r:embed="rId5"/>
              <a:stretch>
                <a:fillRect l="-22456" r="-22456"/>
              </a:stretch>
            </a:blipFill>
          </p:spPr>
        </p:sp>
      </p:grpSp>
      <p:sp>
        <p:nvSpPr>
          <p:cNvPr id="12" name="Freeform 12"/>
          <p:cNvSpPr/>
          <p:nvPr/>
        </p:nvSpPr>
        <p:spPr>
          <a:xfrm>
            <a:off x="2696413" y="2417704"/>
            <a:ext cx="1966254" cy="1966254"/>
          </a:xfrm>
          <a:custGeom>
            <a:avLst/>
            <a:gdLst/>
            <a:ahLst/>
            <a:cxnLst/>
            <a:rect l="l" t="t" r="r" b="b"/>
            <a:pathLst>
              <a:path w="1966254" h="1966254">
                <a:moveTo>
                  <a:pt x="0" y="0"/>
                </a:moveTo>
                <a:lnTo>
                  <a:pt x="1966254" y="0"/>
                </a:lnTo>
                <a:lnTo>
                  <a:pt x="1966254" y="1966254"/>
                </a:lnTo>
                <a:lnTo>
                  <a:pt x="0" y="196625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sp>
        <p:nvSpPr>
          <p:cNvPr id="13" name="Freeform 13"/>
          <p:cNvSpPr/>
          <p:nvPr/>
        </p:nvSpPr>
        <p:spPr>
          <a:xfrm>
            <a:off x="8160873" y="2417704"/>
            <a:ext cx="1966254" cy="1966254"/>
          </a:xfrm>
          <a:custGeom>
            <a:avLst/>
            <a:gdLst/>
            <a:ahLst/>
            <a:cxnLst/>
            <a:rect l="l" t="t" r="r" b="b"/>
            <a:pathLst>
              <a:path w="1966254" h="1966254">
                <a:moveTo>
                  <a:pt x="0" y="0"/>
                </a:moveTo>
                <a:lnTo>
                  <a:pt x="1966254" y="0"/>
                </a:lnTo>
                <a:lnTo>
                  <a:pt x="1966254" y="1966254"/>
                </a:lnTo>
                <a:lnTo>
                  <a:pt x="0" y="196625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2955152" y="2550591"/>
            <a:ext cx="1448776" cy="144877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578D"/>
            </a:solidFill>
            <a:ln w="57150" cap="sq">
              <a:solidFill>
                <a:srgbClr val="FFFFFF"/>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421051" y="2550591"/>
            <a:ext cx="1448776" cy="144877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60A"/>
            </a:solidFill>
            <a:ln w="57150" cap="sq">
              <a:solidFill>
                <a:srgbClr val="FFFFFF"/>
              </a:solidFill>
              <a:prstDash val="solid"/>
              <a:miter/>
            </a:ln>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3886949" y="2550591"/>
            <a:ext cx="1448776" cy="144877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578D"/>
            </a:solidFill>
            <a:ln w="57150" cap="sq">
              <a:solidFill>
                <a:srgbClr val="FFFFFF"/>
              </a:solidFill>
              <a:prstDash val="solid"/>
              <a:miter/>
            </a:ln>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0" y="9806806"/>
            <a:ext cx="18441919" cy="480194"/>
            <a:chOff x="0" y="0"/>
            <a:chExt cx="5441694" cy="141692"/>
          </a:xfrm>
        </p:grpSpPr>
        <p:sp>
          <p:nvSpPr>
            <p:cNvPr id="24" name="Freeform 24"/>
            <p:cNvSpPr/>
            <p:nvPr/>
          </p:nvSpPr>
          <p:spPr>
            <a:xfrm>
              <a:off x="0" y="0"/>
              <a:ext cx="5441694" cy="141692"/>
            </a:xfrm>
            <a:custGeom>
              <a:avLst/>
              <a:gdLst/>
              <a:ahLst/>
              <a:cxnLst/>
              <a:rect l="l" t="t" r="r" b="b"/>
              <a:pathLst>
                <a:path w="5441694" h="141692">
                  <a:moveTo>
                    <a:pt x="21410" y="0"/>
                  </a:moveTo>
                  <a:lnTo>
                    <a:pt x="5420284" y="0"/>
                  </a:lnTo>
                  <a:cubicBezTo>
                    <a:pt x="5425962" y="0"/>
                    <a:pt x="5431408" y="2256"/>
                    <a:pt x="5435423" y="6271"/>
                  </a:cubicBezTo>
                  <a:cubicBezTo>
                    <a:pt x="5439438" y="10286"/>
                    <a:pt x="5441694" y="15732"/>
                    <a:pt x="5441694" y="21410"/>
                  </a:cubicBezTo>
                  <a:lnTo>
                    <a:pt x="5441694" y="120282"/>
                  </a:lnTo>
                  <a:cubicBezTo>
                    <a:pt x="5441694" y="125960"/>
                    <a:pt x="5439438" y="131406"/>
                    <a:pt x="5435423" y="135421"/>
                  </a:cubicBezTo>
                  <a:cubicBezTo>
                    <a:pt x="5431408" y="139436"/>
                    <a:pt x="5425962" y="141692"/>
                    <a:pt x="5420284" y="141692"/>
                  </a:cubicBezTo>
                  <a:lnTo>
                    <a:pt x="21410" y="141692"/>
                  </a:lnTo>
                  <a:cubicBezTo>
                    <a:pt x="15732" y="141692"/>
                    <a:pt x="10286" y="139436"/>
                    <a:pt x="6271" y="135421"/>
                  </a:cubicBezTo>
                  <a:cubicBezTo>
                    <a:pt x="2256" y="131406"/>
                    <a:pt x="0" y="125960"/>
                    <a:pt x="0" y="120282"/>
                  </a:cubicBezTo>
                  <a:lnTo>
                    <a:pt x="0" y="21410"/>
                  </a:lnTo>
                  <a:cubicBezTo>
                    <a:pt x="0" y="15732"/>
                    <a:pt x="2256" y="10286"/>
                    <a:pt x="6271" y="6271"/>
                  </a:cubicBezTo>
                  <a:cubicBezTo>
                    <a:pt x="10286" y="2256"/>
                    <a:pt x="15732" y="0"/>
                    <a:pt x="21410" y="0"/>
                  </a:cubicBezTo>
                  <a:close/>
                </a:path>
              </a:pathLst>
            </a:custGeom>
            <a:solidFill>
              <a:srgbClr val="16578D"/>
            </a:solidFill>
          </p:spPr>
        </p:sp>
        <p:sp>
          <p:nvSpPr>
            <p:cNvPr id="25" name="TextBox 25"/>
            <p:cNvSpPr txBox="1"/>
            <p:nvPr/>
          </p:nvSpPr>
          <p:spPr>
            <a:xfrm>
              <a:off x="0" y="-47625"/>
              <a:ext cx="5441694" cy="189317"/>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193397" y="-108627"/>
            <a:ext cx="4287337" cy="412575"/>
          </a:xfrm>
          <a:custGeom>
            <a:avLst/>
            <a:gdLst/>
            <a:ahLst/>
            <a:cxnLst/>
            <a:rect l="l" t="t" r="r" b="b"/>
            <a:pathLst>
              <a:path w="4287337" h="412575">
                <a:moveTo>
                  <a:pt x="0" y="0"/>
                </a:moveTo>
                <a:lnTo>
                  <a:pt x="4287337" y="0"/>
                </a:lnTo>
                <a:lnTo>
                  <a:pt x="4287337" y="412576"/>
                </a:lnTo>
                <a:lnTo>
                  <a:pt x="0" y="412576"/>
                </a:lnTo>
                <a:lnTo>
                  <a:pt x="0" y="0"/>
                </a:lnTo>
                <a:close/>
              </a:path>
            </a:pathLst>
          </a:custGeom>
          <a:blipFill>
            <a:blip r:embed="rId6">
              <a:extLst>
                <a:ext uri="{96DAC541-7B7A-43D3-8B79-37D633B846F1}">
                  <asvg:svgBlip xmlns:asvg="http://schemas.microsoft.com/office/drawing/2016/SVG/main" r:embed="rId7"/>
                </a:ext>
              </a:extLst>
            </a:blip>
            <a:stretch>
              <a:fillRect t="-478956" r="-11191" b="-115767"/>
            </a:stretch>
          </a:blipFill>
        </p:spPr>
      </p:sp>
      <p:grpSp>
        <p:nvGrpSpPr>
          <p:cNvPr id="27" name="Group 27"/>
          <p:cNvGrpSpPr/>
          <p:nvPr/>
        </p:nvGrpSpPr>
        <p:grpSpPr>
          <a:xfrm>
            <a:off x="-1404985" y="-723743"/>
            <a:ext cx="2809969" cy="2414817"/>
            <a:chOff x="0" y="0"/>
            <a:chExt cx="812800" cy="698500"/>
          </a:xfrm>
        </p:grpSpPr>
        <p:sp>
          <p:nvSpPr>
            <p:cNvPr id="28" name="Freeform 28"/>
            <p:cNvSpPr/>
            <p:nvPr/>
          </p:nvSpPr>
          <p:spPr>
            <a:xfrm>
              <a:off x="4762" y="0"/>
              <a:ext cx="803277" cy="698500"/>
            </a:xfrm>
            <a:custGeom>
              <a:avLst/>
              <a:gdLst/>
              <a:ahLst/>
              <a:cxnLst/>
              <a:rect l="l" t="t" r="r" b="b"/>
              <a:pathLst>
                <a:path w="803277" h="698500">
                  <a:moveTo>
                    <a:pt x="795568" y="370683"/>
                  </a:moveTo>
                  <a:lnTo>
                    <a:pt x="617308" y="677067"/>
                  </a:lnTo>
                  <a:cubicBezTo>
                    <a:pt x="609588" y="690337"/>
                    <a:pt x="595394" y="698500"/>
                    <a:pt x="580042" y="698500"/>
                  </a:cubicBezTo>
                  <a:lnTo>
                    <a:pt x="223234" y="698500"/>
                  </a:lnTo>
                  <a:cubicBezTo>
                    <a:pt x="207882" y="698500"/>
                    <a:pt x="193688" y="690337"/>
                    <a:pt x="185968" y="677067"/>
                  </a:cubicBezTo>
                  <a:lnTo>
                    <a:pt x="7708" y="370683"/>
                  </a:lnTo>
                  <a:cubicBezTo>
                    <a:pt x="0" y="357434"/>
                    <a:pt x="0" y="341066"/>
                    <a:pt x="7708" y="327817"/>
                  </a:cubicBezTo>
                  <a:lnTo>
                    <a:pt x="185968" y="21433"/>
                  </a:lnTo>
                  <a:cubicBezTo>
                    <a:pt x="193688" y="8163"/>
                    <a:pt x="207882" y="0"/>
                    <a:pt x="223234" y="0"/>
                  </a:cubicBezTo>
                  <a:lnTo>
                    <a:pt x="580042" y="0"/>
                  </a:lnTo>
                  <a:cubicBezTo>
                    <a:pt x="595394" y="0"/>
                    <a:pt x="609588" y="8163"/>
                    <a:pt x="617308" y="21433"/>
                  </a:cubicBezTo>
                  <a:lnTo>
                    <a:pt x="795568" y="327817"/>
                  </a:lnTo>
                  <a:cubicBezTo>
                    <a:pt x="803276" y="341066"/>
                    <a:pt x="803276" y="357434"/>
                    <a:pt x="795568" y="370683"/>
                  </a:cubicBezTo>
                  <a:close/>
                </a:path>
              </a:pathLst>
            </a:custGeom>
            <a:solidFill>
              <a:srgbClr val="000000">
                <a:alpha val="0"/>
              </a:srgbClr>
            </a:solidFill>
            <a:ln w="28575" cap="sq">
              <a:solidFill>
                <a:srgbClr val="16578D"/>
              </a:solidFill>
              <a:prstDash val="solid"/>
              <a:miter/>
            </a:ln>
          </p:spPr>
        </p:sp>
        <p:sp>
          <p:nvSpPr>
            <p:cNvPr id="29" name="TextBox 29"/>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0" name="Group 30"/>
          <p:cNvGrpSpPr/>
          <p:nvPr/>
        </p:nvGrpSpPr>
        <p:grpSpPr>
          <a:xfrm>
            <a:off x="17420640" y="7599114"/>
            <a:ext cx="2311589" cy="1817640"/>
            <a:chOff x="0" y="0"/>
            <a:chExt cx="696717" cy="547840"/>
          </a:xfrm>
        </p:grpSpPr>
        <p:sp>
          <p:nvSpPr>
            <p:cNvPr id="31" name="Freeform 31"/>
            <p:cNvSpPr/>
            <p:nvPr/>
          </p:nvSpPr>
          <p:spPr>
            <a:xfrm>
              <a:off x="7293" y="0"/>
              <a:ext cx="682130" cy="547840"/>
            </a:xfrm>
            <a:custGeom>
              <a:avLst/>
              <a:gdLst/>
              <a:ahLst/>
              <a:cxnLst/>
              <a:rect l="l" t="t" r="r" b="b"/>
              <a:pathLst>
                <a:path w="682130" h="547840">
                  <a:moveTo>
                    <a:pt x="671465" y="298129"/>
                  </a:moveTo>
                  <a:lnTo>
                    <a:pt x="504182" y="523631"/>
                  </a:lnTo>
                  <a:cubicBezTo>
                    <a:pt x="492885" y="538860"/>
                    <a:pt x="475043" y="547840"/>
                    <a:pt x="456081" y="547840"/>
                  </a:cubicBezTo>
                  <a:lnTo>
                    <a:pt x="226050" y="547840"/>
                  </a:lnTo>
                  <a:cubicBezTo>
                    <a:pt x="207088" y="547840"/>
                    <a:pt x="189246" y="538860"/>
                    <a:pt x="177948" y="523631"/>
                  </a:cubicBezTo>
                  <a:lnTo>
                    <a:pt x="10666" y="298129"/>
                  </a:lnTo>
                  <a:cubicBezTo>
                    <a:pt x="0" y="283751"/>
                    <a:pt x="0" y="264088"/>
                    <a:pt x="10666" y="249711"/>
                  </a:cubicBezTo>
                  <a:lnTo>
                    <a:pt x="177948" y="24209"/>
                  </a:lnTo>
                  <a:cubicBezTo>
                    <a:pt x="189246" y="8980"/>
                    <a:pt x="207088" y="0"/>
                    <a:pt x="226050" y="0"/>
                  </a:cubicBezTo>
                  <a:lnTo>
                    <a:pt x="456081" y="0"/>
                  </a:lnTo>
                  <a:cubicBezTo>
                    <a:pt x="475043" y="0"/>
                    <a:pt x="492885" y="8980"/>
                    <a:pt x="504182" y="24209"/>
                  </a:cubicBezTo>
                  <a:lnTo>
                    <a:pt x="671465" y="249711"/>
                  </a:lnTo>
                  <a:cubicBezTo>
                    <a:pt x="682130" y="264088"/>
                    <a:pt x="682130" y="283751"/>
                    <a:pt x="671465" y="298129"/>
                  </a:cubicBezTo>
                  <a:close/>
                </a:path>
              </a:pathLst>
            </a:custGeom>
            <a:solidFill>
              <a:srgbClr val="243B55">
                <a:alpha val="4706"/>
              </a:srgbClr>
            </a:solidFill>
          </p:spPr>
        </p:sp>
        <p:sp>
          <p:nvSpPr>
            <p:cNvPr id="32" name="TextBox 32"/>
            <p:cNvSpPr txBox="1"/>
            <p:nvPr/>
          </p:nvSpPr>
          <p:spPr>
            <a:xfrm>
              <a:off x="114300" y="-47625"/>
              <a:ext cx="468117" cy="595465"/>
            </a:xfrm>
            <a:prstGeom prst="rect">
              <a:avLst/>
            </a:prstGeom>
          </p:spPr>
          <p:txBody>
            <a:bodyPr lIns="50800" tIns="50800" rIns="50800" bIns="50800" rtlCol="0" anchor="ctr"/>
            <a:lstStyle/>
            <a:p>
              <a:pPr algn="ctr">
                <a:lnSpc>
                  <a:spcPts val="2659"/>
                </a:lnSpc>
              </a:pPr>
              <a:endParaRPr/>
            </a:p>
          </p:txBody>
        </p:sp>
      </p:grpSp>
      <p:sp>
        <p:nvSpPr>
          <p:cNvPr id="33" name="Freeform 33"/>
          <p:cNvSpPr/>
          <p:nvPr/>
        </p:nvSpPr>
        <p:spPr>
          <a:xfrm>
            <a:off x="3265140" y="2893213"/>
            <a:ext cx="828800" cy="763532"/>
          </a:xfrm>
          <a:custGeom>
            <a:avLst/>
            <a:gdLst/>
            <a:ahLst/>
            <a:cxnLst/>
            <a:rect l="l" t="t" r="r" b="b"/>
            <a:pathLst>
              <a:path w="828800" h="763532">
                <a:moveTo>
                  <a:pt x="0" y="0"/>
                </a:moveTo>
                <a:lnTo>
                  <a:pt x="828800" y="0"/>
                </a:lnTo>
                <a:lnTo>
                  <a:pt x="828800" y="763532"/>
                </a:lnTo>
                <a:lnTo>
                  <a:pt x="0" y="7635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4" name="Freeform 34"/>
          <p:cNvSpPr/>
          <p:nvPr/>
        </p:nvSpPr>
        <p:spPr>
          <a:xfrm>
            <a:off x="8698645" y="2915868"/>
            <a:ext cx="893588" cy="718222"/>
          </a:xfrm>
          <a:custGeom>
            <a:avLst/>
            <a:gdLst/>
            <a:ahLst/>
            <a:cxnLst/>
            <a:rect l="l" t="t" r="r" b="b"/>
            <a:pathLst>
              <a:path w="893588" h="718222">
                <a:moveTo>
                  <a:pt x="0" y="0"/>
                </a:moveTo>
                <a:lnTo>
                  <a:pt x="893588" y="0"/>
                </a:lnTo>
                <a:lnTo>
                  <a:pt x="893588" y="718222"/>
                </a:lnTo>
                <a:lnTo>
                  <a:pt x="0" y="7182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5" name="Freeform 35"/>
          <p:cNvSpPr/>
          <p:nvPr/>
        </p:nvSpPr>
        <p:spPr>
          <a:xfrm>
            <a:off x="14220395" y="2891367"/>
            <a:ext cx="781884" cy="767223"/>
          </a:xfrm>
          <a:custGeom>
            <a:avLst/>
            <a:gdLst/>
            <a:ahLst/>
            <a:cxnLst/>
            <a:rect l="l" t="t" r="r" b="b"/>
            <a:pathLst>
              <a:path w="781884" h="767223">
                <a:moveTo>
                  <a:pt x="0" y="0"/>
                </a:moveTo>
                <a:lnTo>
                  <a:pt x="781884" y="0"/>
                </a:lnTo>
                <a:lnTo>
                  <a:pt x="781884" y="767223"/>
                </a:lnTo>
                <a:lnTo>
                  <a:pt x="0" y="76722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6" name="TextBox 36"/>
          <p:cNvSpPr txBox="1"/>
          <p:nvPr/>
        </p:nvSpPr>
        <p:spPr>
          <a:xfrm>
            <a:off x="12979331" y="5138292"/>
            <a:ext cx="3258258" cy="869950"/>
          </a:xfrm>
          <a:prstGeom prst="rect">
            <a:avLst/>
          </a:prstGeom>
        </p:spPr>
        <p:txBody>
          <a:bodyPr lIns="0" tIns="0" rIns="0" bIns="0" rtlCol="0" anchor="t">
            <a:spAutoFit/>
          </a:bodyPr>
          <a:lstStyle/>
          <a:p>
            <a:pPr algn="ctr">
              <a:lnSpc>
                <a:spcPts val="3499"/>
              </a:lnSpc>
            </a:pPr>
            <a:r>
              <a:rPr lang="en-US" sz="2499" b="1">
                <a:solidFill>
                  <a:srgbClr val="243B55"/>
                </a:solidFill>
                <a:latin typeface="Public Sans Bold"/>
                <a:ea typeface="Public Sans Bold"/>
                <a:cs typeface="Public Sans Bold"/>
                <a:sym typeface="Public Sans Bold"/>
              </a:rPr>
              <a:t>Expansion into other competitive exams.</a:t>
            </a:r>
          </a:p>
        </p:txBody>
      </p:sp>
      <p:sp>
        <p:nvSpPr>
          <p:cNvPr id="37" name="TextBox 37"/>
          <p:cNvSpPr txBox="1"/>
          <p:nvPr/>
        </p:nvSpPr>
        <p:spPr>
          <a:xfrm>
            <a:off x="4695992" y="739147"/>
            <a:ext cx="8896015" cy="1061720"/>
          </a:xfrm>
          <a:prstGeom prst="rect">
            <a:avLst/>
          </a:prstGeom>
        </p:spPr>
        <p:txBody>
          <a:bodyPr lIns="0" tIns="0" rIns="0" bIns="0" rtlCol="0" anchor="t">
            <a:spAutoFit/>
          </a:bodyPr>
          <a:lstStyle/>
          <a:p>
            <a:pPr algn="ctr">
              <a:lnSpc>
                <a:spcPts val="8499"/>
              </a:lnSpc>
            </a:pPr>
            <a:r>
              <a:rPr lang="en-US" sz="6799" b="1">
                <a:solidFill>
                  <a:srgbClr val="243B55"/>
                </a:solidFill>
                <a:latin typeface="Roca One Bold"/>
                <a:ea typeface="Roca One Bold"/>
                <a:cs typeface="Roca One Bold"/>
                <a:sym typeface="Roca One Bold"/>
              </a:rPr>
              <a:t>Future Scope</a:t>
            </a:r>
          </a:p>
        </p:txBody>
      </p:sp>
      <p:sp>
        <p:nvSpPr>
          <p:cNvPr id="38" name="TextBox 38"/>
          <p:cNvSpPr txBox="1"/>
          <p:nvPr/>
        </p:nvSpPr>
        <p:spPr>
          <a:xfrm>
            <a:off x="2050411" y="5379005"/>
            <a:ext cx="3258258" cy="869950"/>
          </a:xfrm>
          <a:prstGeom prst="rect">
            <a:avLst/>
          </a:prstGeom>
        </p:spPr>
        <p:txBody>
          <a:bodyPr lIns="0" tIns="0" rIns="0" bIns="0" rtlCol="0" anchor="t">
            <a:spAutoFit/>
          </a:bodyPr>
          <a:lstStyle/>
          <a:p>
            <a:pPr algn="ctr">
              <a:lnSpc>
                <a:spcPts val="3499"/>
              </a:lnSpc>
            </a:pPr>
            <a:r>
              <a:rPr lang="en-US" sz="2499" b="1">
                <a:solidFill>
                  <a:srgbClr val="243B55"/>
                </a:solidFill>
                <a:latin typeface="Public Sans Bold"/>
                <a:ea typeface="Public Sans Bold"/>
                <a:cs typeface="Public Sans Bold"/>
                <a:sym typeface="Public Sans Bold"/>
              </a:rPr>
              <a:t>Multilingual support for rural students.</a:t>
            </a:r>
          </a:p>
        </p:txBody>
      </p:sp>
      <p:sp>
        <p:nvSpPr>
          <p:cNvPr id="39" name="TextBox 39"/>
          <p:cNvSpPr txBox="1"/>
          <p:nvPr/>
        </p:nvSpPr>
        <p:spPr>
          <a:xfrm>
            <a:off x="7514871" y="4945933"/>
            <a:ext cx="3258258" cy="1308100"/>
          </a:xfrm>
          <a:prstGeom prst="rect">
            <a:avLst/>
          </a:prstGeom>
        </p:spPr>
        <p:txBody>
          <a:bodyPr lIns="0" tIns="0" rIns="0" bIns="0" rtlCol="0" anchor="t">
            <a:spAutoFit/>
          </a:bodyPr>
          <a:lstStyle/>
          <a:p>
            <a:pPr algn="ctr">
              <a:lnSpc>
                <a:spcPts val="3499"/>
              </a:lnSpc>
            </a:pPr>
            <a:r>
              <a:rPr lang="en-US" sz="2499" b="1">
                <a:solidFill>
                  <a:srgbClr val="FFFFFF"/>
                </a:solidFill>
                <a:latin typeface="Public Sans Bold"/>
                <a:ea typeface="Public Sans Bold"/>
                <a:cs typeface="Public Sans Bold"/>
                <a:sym typeface="Public Sans Bold"/>
              </a:rPr>
              <a:t>Integration with AR/VR for immersive learning</a:t>
            </a:r>
          </a:p>
        </p:txBody>
      </p:sp>
      <p:sp>
        <p:nvSpPr>
          <p:cNvPr id="40" name="Freeform 40"/>
          <p:cNvSpPr/>
          <p:nvPr/>
        </p:nvSpPr>
        <p:spPr>
          <a:xfrm>
            <a:off x="17092320" y="10059862"/>
            <a:ext cx="1351009" cy="454277"/>
          </a:xfrm>
          <a:custGeom>
            <a:avLst/>
            <a:gdLst/>
            <a:ahLst/>
            <a:cxnLst/>
            <a:rect l="l" t="t" r="r" b="b"/>
            <a:pathLst>
              <a:path w="1351009" h="454277">
                <a:moveTo>
                  <a:pt x="0" y="0"/>
                </a:moveTo>
                <a:lnTo>
                  <a:pt x="1351009" y="0"/>
                </a:lnTo>
                <a:lnTo>
                  <a:pt x="1351009" y="454276"/>
                </a:lnTo>
                <a:lnTo>
                  <a:pt x="0" y="45427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41" name="Group 41"/>
          <p:cNvGrpSpPr/>
          <p:nvPr/>
        </p:nvGrpSpPr>
        <p:grpSpPr>
          <a:xfrm>
            <a:off x="-2696463" y="5842555"/>
            <a:ext cx="6209024" cy="4791110"/>
            <a:chOff x="0" y="0"/>
            <a:chExt cx="456596" cy="352326"/>
          </a:xfrm>
        </p:grpSpPr>
        <p:sp>
          <p:nvSpPr>
            <p:cNvPr id="42" name="Freeform 42"/>
            <p:cNvSpPr/>
            <p:nvPr/>
          </p:nvSpPr>
          <p:spPr>
            <a:xfrm flipH="1">
              <a:off x="11372" y="0"/>
              <a:ext cx="433853" cy="352326"/>
            </a:xfrm>
            <a:custGeom>
              <a:avLst/>
              <a:gdLst/>
              <a:ahLst/>
              <a:cxnLst/>
              <a:rect l="l" t="t" r="r" b="b"/>
              <a:pathLst>
                <a:path w="433853" h="352326">
                  <a:moveTo>
                    <a:pt x="220506" y="0"/>
                  </a:moveTo>
                  <a:lnTo>
                    <a:pt x="416545" y="0"/>
                  </a:lnTo>
                  <a:cubicBezTo>
                    <a:pt x="422463" y="0"/>
                    <a:pt x="427931" y="3156"/>
                    <a:pt x="430890" y="8280"/>
                  </a:cubicBezTo>
                  <a:cubicBezTo>
                    <a:pt x="433850" y="13404"/>
                    <a:pt x="433852" y="19717"/>
                    <a:pt x="430896" y="24843"/>
                  </a:cubicBezTo>
                  <a:lnTo>
                    <a:pt x="256351" y="327483"/>
                  </a:lnTo>
                  <a:cubicBezTo>
                    <a:pt x="247486" y="342855"/>
                    <a:pt x="231090" y="352326"/>
                    <a:pt x="213345" y="352326"/>
                  </a:cubicBezTo>
                  <a:lnTo>
                    <a:pt x="17306" y="352326"/>
                  </a:lnTo>
                  <a:cubicBezTo>
                    <a:pt x="11389" y="352326"/>
                    <a:pt x="5921" y="349170"/>
                    <a:pt x="2961" y="344046"/>
                  </a:cubicBezTo>
                  <a:cubicBezTo>
                    <a:pt x="2" y="338922"/>
                    <a:pt x="0" y="332609"/>
                    <a:pt x="2956" y="327483"/>
                  </a:cubicBezTo>
                  <a:lnTo>
                    <a:pt x="177500" y="24843"/>
                  </a:lnTo>
                  <a:cubicBezTo>
                    <a:pt x="186366" y="9471"/>
                    <a:pt x="202761" y="0"/>
                    <a:pt x="220506" y="0"/>
                  </a:cubicBezTo>
                  <a:close/>
                </a:path>
              </a:pathLst>
            </a:custGeom>
            <a:blipFill>
              <a:blip r:embed="rId16"/>
              <a:stretch>
                <a:fillRect l="-11115" r="-11115"/>
              </a:stretch>
            </a:blipFill>
          </p:spPr>
        </p:sp>
      </p:grpSp>
      <p:sp>
        <p:nvSpPr>
          <p:cNvPr id="43" name="TextBox 4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3"/>
          <p:cNvPicPr>
            <a:picLocks noChangeAspect="1"/>
          </p:cNvPicPr>
          <p:nvPr/>
        </p:nvPicPr>
        <p:blipFill>
          <a:blip r:embed="rId3"/>
          <a:stretch>
            <a:fillRect/>
          </a:stretch>
        </p:blipFill>
        <p:spPr>
          <a:xfrm>
            <a:off x="1067140" y="2240815"/>
            <a:ext cx="5150786" cy="5150786"/>
          </a:xfrm>
          <a:prstGeom prst="rect">
            <a:avLst/>
          </a:prstGeom>
        </p:spPr>
      </p:pic>
      <p:sp>
        <p:nvSpPr>
          <p:cNvPr id="4" name="Freeform 4"/>
          <p:cNvSpPr/>
          <p:nvPr/>
        </p:nvSpPr>
        <p:spPr>
          <a:xfrm>
            <a:off x="6816447" y="3123262"/>
            <a:ext cx="467329" cy="467329"/>
          </a:xfrm>
          <a:custGeom>
            <a:avLst/>
            <a:gdLst/>
            <a:ahLst/>
            <a:cxnLst/>
            <a:rect l="l" t="t" r="r" b="b"/>
            <a:pathLst>
              <a:path w="467329" h="467329">
                <a:moveTo>
                  <a:pt x="0" y="0"/>
                </a:moveTo>
                <a:lnTo>
                  <a:pt x="467329" y="0"/>
                </a:lnTo>
                <a:lnTo>
                  <a:pt x="467329" y="467329"/>
                </a:lnTo>
                <a:lnTo>
                  <a:pt x="0" y="467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240962" y="3123262"/>
            <a:ext cx="467329" cy="467329"/>
          </a:xfrm>
          <a:custGeom>
            <a:avLst/>
            <a:gdLst/>
            <a:ahLst/>
            <a:cxnLst/>
            <a:rect l="l" t="t" r="r" b="b"/>
            <a:pathLst>
              <a:path w="467329" h="467329">
                <a:moveTo>
                  <a:pt x="0" y="0"/>
                </a:moveTo>
                <a:lnTo>
                  <a:pt x="467329" y="0"/>
                </a:lnTo>
                <a:lnTo>
                  <a:pt x="467329" y="467329"/>
                </a:lnTo>
                <a:lnTo>
                  <a:pt x="0" y="467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6816447" y="5242257"/>
            <a:ext cx="467329" cy="467329"/>
          </a:xfrm>
          <a:custGeom>
            <a:avLst/>
            <a:gdLst/>
            <a:ahLst/>
            <a:cxnLst/>
            <a:rect l="l" t="t" r="r" b="b"/>
            <a:pathLst>
              <a:path w="467329" h="467329">
                <a:moveTo>
                  <a:pt x="0" y="0"/>
                </a:moveTo>
                <a:lnTo>
                  <a:pt x="467329" y="0"/>
                </a:lnTo>
                <a:lnTo>
                  <a:pt x="467329" y="467329"/>
                </a:lnTo>
                <a:lnTo>
                  <a:pt x="0" y="4673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2240962" y="5242257"/>
            <a:ext cx="467329" cy="467329"/>
          </a:xfrm>
          <a:custGeom>
            <a:avLst/>
            <a:gdLst/>
            <a:ahLst/>
            <a:cxnLst/>
            <a:rect l="l" t="t" r="r" b="b"/>
            <a:pathLst>
              <a:path w="467329" h="467329">
                <a:moveTo>
                  <a:pt x="0" y="0"/>
                </a:moveTo>
                <a:lnTo>
                  <a:pt x="467329" y="0"/>
                </a:lnTo>
                <a:lnTo>
                  <a:pt x="467329" y="467329"/>
                </a:lnTo>
                <a:lnTo>
                  <a:pt x="0" y="4673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2677307" y="9853789"/>
            <a:ext cx="3316080" cy="537986"/>
            <a:chOff x="0" y="0"/>
            <a:chExt cx="873371" cy="141692"/>
          </a:xfrm>
        </p:grpSpPr>
        <p:sp>
          <p:nvSpPr>
            <p:cNvPr id="9" name="Freeform 9"/>
            <p:cNvSpPr/>
            <p:nvPr/>
          </p:nvSpPr>
          <p:spPr>
            <a:xfrm>
              <a:off x="0" y="0"/>
              <a:ext cx="873371" cy="141692"/>
            </a:xfrm>
            <a:custGeom>
              <a:avLst/>
              <a:gdLst/>
              <a:ahLst/>
              <a:cxnLst/>
              <a:rect l="l" t="t" r="r" b="b"/>
              <a:pathLst>
                <a:path w="873371" h="141692">
                  <a:moveTo>
                    <a:pt x="70846" y="0"/>
                  </a:moveTo>
                  <a:lnTo>
                    <a:pt x="802525" y="0"/>
                  </a:lnTo>
                  <a:cubicBezTo>
                    <a:pt x="841652" y="0"/>
                    <a:pt x="873371" y="31719"/>
                    <a:pt x="873371" y="70846"/>
                  </a:cubicBezTo>
                  <a:lnTo>
                    <a:pt x="873371" y="70846"/>
                  </a:lnTo>
                  <a:cubicBezTo>
                    <a:pt x="873371" y="89635"/>
                    <a:pt x="865907" y="107655"/>
                    <a:pt x="852621" y="120942"/>
                  </a:cubicBezTo>
                  <a:cubicBezTo>
                    <a:pt x="839334" y="134228"/>
                    <a:pt x="821314" y="141692"/>
                    <a:pt x="802525" y="141692"/>
                  </a:cubicBezTo>
                  <a:lnTo>
                    <a:pt x="70846" y="141692"/>
                  </a:lnTo>
                  <a:cubicBezTo>
                    <a:pt x="52056" y="141692"/>
                    <a:pt x="34036" y="134228"/>
                    <a:pt x="20750" y="120942"/>
                  </a:cubicBezTo>
                  <a:cubicBezTo>
                    <a:pt x="7464" y="107655"/>
                    <a:pt x="0" y="89635"/>
                    <a:pt x="0" y="70846"/>
                  </a:cubicBezTo>
                  <a:lnTo>
                    <a:pt x="0" y="70846"/>
                  </a:lnTo>
                  <a:cubicBezTo>
                    <a:pt x="0" y="52056"/>
                    <a:pt x="7464" y="34036"/>
                    <a:pt x="20750" y="20750"/>
                  </a:cubicBezTo>
                  <a:cubicBezTo>
                    <a:pt x="34036" y="7464"/>
                    <a:pt x="52056" y="0"/>
                    <a:pt x="70846" y="0"/>
                  </a:cubicBezTo>
                  <a:close/>
                </a:path>
              </a:pathLst>
            </a:custGeom>
            <a:solidFill>
              <a:srgbClr val="16578D"/>
            </a:solidFill>
          </p:spPr>
        </p:sp>
        <p:sp>
          <p:nvSpPr>
            <p:cNvPr id="10" name="TextBox 10"/>
            <p:cNvSpPr txBox="1"/>
            <p:nvPr/>
          </p:nvSpPr>
          <p:spPr>
            <a:xfrm>
              <a:off x="0" y="-47625"/>
              <a:ext cx="873371" cy="189317"/>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767061" y="7977288"/>
            <a:ext cx="5210521" cy="4477792"/>
            <a:chOff x="0" y="0"/>
            <a:chExt cx="812800" cy="698500"/>
          </a:xfrm>
        </p:grpSpPr>
        <p:sp>
          <p:nvSpPr>
            <p:cNvPr id="12" name="Freeform 12"/>
            <p:cNvSpPr/>
            <p:nvPr/>
          </p:nvSpPr>
          <p:spPr>
            <a:xfrm>
              <a:off x="9701" y="0"/>
              <a:ext cx="793399" cy="698500"/>
            </a:xfrm>
            <a:custGeom>
              <a:avLst/>
              <a:gdLst/>
              <a:ahLst/>
              <a:cxnLst/>
              <a:rect l="l" t="t" r="r" b="b"/>
              <a:pathLst>
                <a:path w="793399" h="698500">
                  <a:moveTo>
                    <a:pt x="777694" y="392915"/>
                  </a:moveTo>
                  <a:lnTo>
                    <a:pt x="625304" y="654835"/>
                  </a:lnTo>
                  <a:cubicBezTo>
                    <a:pt x="609575" y="681869"/>
                    <a:pt x="580658" y="698500"/>
                    <a:pt x="549381" y="698500"/>
                  </a:cubicBezTo>
                  <a:lnTo>
                    <a:pt x="244017" y="698500"/>
                  </a:lnTo>
                  <a:cubicBezTo>
                    <a:pt x="212740" y="698500"/>
                    <a:pt x="183823" y="681869"/>
                    <a:pt x="168094" y="654835"/>
                  </a:cubicBezTo>
                  <a:lnTo>
                    <a:pt x="15704" y="392915"/>
                  </a:lnTo>
                  <a:cubicBezTo>
                    <a:pt x="0" y="365923"/>
                    <a:pt x="0" y="332577"/>
                    <a:pt x="15704" y="305585"/>
                  </a:cubicBezTo>
                  <a:lnTo>
                    <a:pt x="168094" y="43665"/>
                  </a:lnTo>
                  <a:cubicBezTo>
                    <a:pt x="183823" y="16631"/>
                    <a:pt x="212740" y="0"/>
                    <a:pt x="244017" y="0"/>
                  </a:cubicBezTo>
                  <a:lnTo>
                    <a:pt x="549381" y="0"/>
                  </a:lnTo>
                  <a:cubicBezTo>
                    <a:pt x="580658" y="0"/>
                    <a:pt x="609575" y="16631"/>
                    <a:pt x="625304" y="43665"/>
                  </a:cubicBezTo>
                  <a:lnTo>
                    <a:pt x="777694" y="305585"/>
                  </a:lnTo>
                  <a:cubicBezTo>
                    <a:pt x="793398" y="332577"/>
                    <a:pt x="793398" y="365923"/>
                    <a:pt x="777694" y="392915"/>
                  </a:cubicBezTo>
                  <a:close/>
                </a:path>
              </a:pathLst>
            </a:custGeom>
            <a:solidFill>
              <a:srgbClr val="243B55"/>
            </a:solidFill>
            <a:ln cap="rnd">
              <a:noFill/>
              <a:prstDash val="solid"/>
              <a:round/>
            </a:ln>
          </p:spPr>
        </p:sp>
        <p:sp>
          <p:nvSpPr>
            <p:cNvPr id="13" name="TextBox 13"/>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14815244" y="7977288"/>
            <a:ext cx="5210521" cy="4477792"/>
            <a:chOff x="0" y="0"/>
            <a:chExt cx="812800" cy="698500"/>
          </a:xfrm>
        </p:grpSpPr>
        <p:sp>
          <p:nvSpPr>
            <p:cNvPr id="15" name="Freeform 15"/>
            <p:cNvSpPr/>
            <p:nvPr/>
          </p:nvSpPr>
          <p:spPr>
            <a:xfrm>
              <a:off x="9701" y="0"/>
              <a:ext cx="793399" cy="698500"/>
            </a:xfrm>
            <a:custGeom>
              <a:avLst/>
              <a:gdLst/>
              <a:ahLst/>
              <a:cxnLst/>
              <a:rect l="l" t="t" r="r" b="b"/>
              <a:pathLst>
                <a:path w="793399" h="698500">
                  <a:moveTo>
                    <a:pt x="777694" y="392915"/>
                  </a:moveTo>
                  <a:lnTo>
                    <a:pt x="625304" y="654835"/>
                  </a:lnTo>
                  <a:cubicBezTo>
                    <a:pt x="609575" y="681869"/>
                    <a:pt x="580658" y="698500"/>
                    <a:pt x="549381" y="698500"/>
                  </a:cubicBezTo>
                  <a:lnTo>
                    <a:pt x="244017" y="698500"/>
                  </a:lnTo>
                  <a:cubicBezTo>
                    <a:pt x="212740" y="698500"/>
                    <a:pt x="183823" y="681869"/>
                    <a:pt x="168094" y="654835"/>
                  </a:cubicBezTo>
                  <a:lnTo>
                    <a:pt x="15704" y="392915"/>
                  </a:lnTo>
                  <a:cubicBezTo>
                    <a:pt x="0" y="365923"/>
                    <a:pt x="0" y="332577"/>
                    <a:pt x="15704" y="305585"/>
                  </a:cubicBezTo>
                  <a:lnTo>
                    <a:pt x="168094" y="43665"/>
                  </a:lnTo>
                  <a:cubicBezTo>
                    <a:pt x="183823" y="16631"/>
                    <a:pt x="212740" y="0"/>
                    <a:pt x="244017" y="0"/>
                  </a:cubicBezTo>
                  <a:lnTo>
                    <a:pt x="549381" y="0"/>
                  </a:lnTo>
                  <a:cubicBezTo>
                    <a:pt x="580658" y="0"/>
                    <a:pt x="609575" y="16631"/>
                    <a:pt x="625304" y="43665"/>
                  </a:cubicBezTo>
                  <a:lnTo>
                    <a:pt x="777694" y="305585"/>
                  </a:lnTo>
                  <a:cubicBezTo>
                    <a:pt x="793398" y="332577"/>
                    <a:pt x="793398" y="365923"/>
                    <a:pt x="777694" y="392915"/>
                  </a:cubicBezTo>
                  <a:close/>
                </a:path>
              </a:pathLst>
            </a:custGeom>
            <a:solidFill>
              <a:srgbClr val="16578D"/>
            </a:solidFill>
            <a:ln cap="rnd">
              <a:noFill/>
              <a:prstDash val="solid"/>
              <a:round/>
            </a:ln>
          </p:spPr>
        </p:sp>
        <p:sp>
          <p:nvSpPr>
            <p:cNvPr id="16" name="TextBox 16"/>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619907" y="8437017"/>
            <a:ext cx="3297214" cy="2833543"/>
            <a:chOff x="0" y="0"/>
            <a:chExt cx="812800" cy="698500"/>
          </a:xfrm>
        </p:grpSpPr>
        <p:sp>
          <p:nvSpPr>
            <p:cNvPr id="18" name="Freeform 18"/>
            <p:cNvSpPr/>
            <p:nvPr/>
          </p:nvSpPr>
          <p:spPr>
            <a:xfrm>
              <a:off x="4058" y="0"/>
              <a:ext cx="804684" cy="698500"/>
            </a:xfrm>
            <a:custGeom>
              <a:avLst/>
              <a:gdLst/>
              <a:ahLst/>
              <a:cxnLst/>
              <a:rect l="l" t="t" r="r" b="b"/>
              <a:pathLst>
                <a:path w="804684" h="698500">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19" name="TextBox 19"/>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0" name="Group 20"/>
          <p:cNvGrpSpPr/>
          <p:nvPr/>
        </p:nvGrpSpPr>
        <p:grpSpPr>
          <a:xfrm>
            <a:off x="14086099" y="8646380"/>
            <a:ext cx="2809969" cy="2414817"/>
            <a:chOff x="0" y="0"/>
            <a:chExt cx="812800" cy="698500"/>
          </a:xfrm>
        </p:grpSpPr>
        <p:sp>
          <p:nvSpPr>
            <p:cNvPr id="21" name="Freeform 21"/>
            <p:cNvSpPr/>
            <p:nvPr/>
          </p:nvSpPr>
          <p:spPr>
            <a:xfrm>
              <a:off x="4762" y="0"/>
              <a:ext cx="803277" cy="698500"/>
            </a:xfrm>
            <a:custGeom>
              <a:avLst/>
              <a:gdLst/>
              <a:ahLst/>
              <a:cxnLst/>
              <a:rect l="l" t="t" r="r" b="b"/>
              <a:pathLst>
                <a:path w="803277" h="698500">
                  <a:moveTo>
                    <a:pt x="795568" y="370683"/>
                  </a:moveTo>
                  <a:lnTo>
                    <a:pt x="617308" y="677067"/>
                  </a:lnTo>
                  <a:cubicBezTo>
                    <a:pt x="609588" y="690337"/>
                    <a:pt x="595394" y="698500"/>
                    <a:pt x="580042" y="698500"/>
                  </a:cubicBezTo>
                  <a:lnTo>
                    <a:pt x="223234" y="698500"/>
                  </a:lnTo>
                  <a:cubicBezTo>
                    <a:pt x="207882" y="698500"/>
                    <a:pt x="193688" y="690337"/>
                    <a:pt x="185968" y="677067"/>
                  </a:cubicBezTo>
                  <a:lnTo>
                    <a:pt x="7708" y="370683"/>
                  </a:lnTo>
                  <a:cubicBezTo>
                    <a:pt x="0" y="357434"/>
                    <a:pt x="0" y="341066"/>
                    <a:pt x="7708" y="327817"/>
                  </a:cubicBezTo>
                  <a:lnTo>
                    <a:pt x="185968" y="21433"/>
                  </a:lnTo>
                  <a:cubicBezTo>
                    <a:pt x="193688" y="8163"/>
                    <a:pt x="207882" y="0"/>
                    <a:pt x="223234" y="0"/>
                  </a:cubicBezTo>
                  <a:lnTo>
                    <a:pt x="580042" y="0"/>
                  </a:lnTo>
                  <a:cubicBezTo>
                    <a:pt x="595394" y="0"/>
                    <a:pt x="609588" y="8163"/>
                    <a:pt x="617308" y="21433"/>
                  </a:cubicBezTo>
                  <a:lnTo>
                    <a:pt x="795568" y="327817"/>
                  </a:lnTo>
                  <a:cubicBezTo>
                    <a:pt x="803276" y="341066"/>
                    <a:pt x="803276" y="357434"/>
                    <a:pt x="795568" y="370683"/>
                  </a:cubicBezTo>
                  <a:close/>
                </a:path>
              </a:pathLst>
            </a:custGeom>
            <a:solidFill>
              <a:srgbClr val="000000">
                <a:alpha val="0"/>
              </a:srgbClr>
            </a:solidFill>
            <a:ln w="28575" cap="sq">
              <a:solidFill>
                <a:srgbClr val="FFD60A"/>
              </a:solidFill>
              <a:prstDash val="solid"/>
              <a:miter/>
            </a:ln>
          </p:spPr>
        </p:sp>
        <p:sp>
          <p:nvSpPr>
            <p:cNvPr id="22" name="TextBox 22"/>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3" name="Group 23"/>
          <p:cNvGrpSpPr/>
          <p:nvPr/>
        </p:nvGrpSpPr>
        <p:grpSpPr>
          <a:xfrm>
            <a:off x="-1767061" y="-591955"/>
            <a:ext cx="3389686" cy="2665365"/>
            <a:chOff x="0" y="0"/>
            <a:chExt cx="696717" cy="547840"/>
          </a:xfrm>
        </p:grpSpPr>
        <p:sp>
          <p:nvSpPr>
            <p:cNvPr id="24" name="Freeform 24"/>
            <p:cNvSpPr/>
            <p:nvPr/>
          </p:nvSpPr>
          <p:spPr>
            <a:xfrm>
              <a:off x="8289" y="0"/>
              <a:ext cx="680138" cy="547840"/>
            </a:xfrm>
            <a:custGeom>
              <a:avLst/>
              <a:gdLst/>
              <a:ahLst/>
              <a:cxnLst/>
              <a:rect l="l" t="t" r="r" b="b"/>
              <a:pathLst>
                <a:path w="680138" h="547840">
                  <a:moveTo>
                    <a:pt x="668016" y="301435"/>
                  </a:moveTo>
                  <a:lnTo>
                    <a:pt x="505639" y="520325"/>
                  </a:lnTo>
                  <a:cubicBezTo>
                    <a:pt x="492799" y="537634"/>
                    <a:pt x="472520" y="547840"/>
                    <a:pt x="450968" y="547840"/>
                  </a:cubicBezTo>
                  <a:lnTo>
                    <a:pt x="229170" y="547840"/>
                  </a:lnTo>
                  <a:cubicBezTo>
                    <a:pt x="207619" y="547840"/>
                    <a:pt x="187340" y="537634"/>
                    <a:pt x="174500" y="520325"/>
                  </a:cubicBezTo>
                  <a:lnTo>
                    <a:pt x="12122" y="301435"/>
                  </a:lnTo>
                  <a:cubicBezTo>
                    <a:pt x="0" y="285094"/>
                    <a:pt x="0" y="262745"/>
                    <a:pt x="12122" y="246405"/>
                  </a:cubicBezTo>
                  <a:lnTo>
                    <a:pt x="174500" y="27515"/>
                  </a:lnTo>
                  <a:cubicBezTo>
                    <a:pt x="187340" y="10206"/>
                    <a:pt x="207619" y="0"/>
                    <a:pt x="229170" y="0"/>
                  </a:cubicBezTo>
                  <a:lnTo>
                    <a:pt x="450968" y="0"/>
                  </a:lnTo>
                  <a:cubicBezTo>
                    <a:pt x="472520" y="0"/>
                    <a:pt x="492799" y="10206"/>
                    <a:pt x="505639" y="27515"/>
                  </a:cubicBezTo>
                  <a:lnTo>
                    <a:pt x="668016" y="246405"/>
                  </a:lnTo>
                  <a:cubicBezTo>
                    <a:pt x="680138" y="262745"/>
                    <a:pt x="680138" y="285094"/>
                    <a:pt x="668016" y="301435"/>
                  </a:cubicBezTo>
                  <a:close/>
                </a:path>
              </a:pathLst>
            </a:custGeom>
            <a:solidFill>
              <a:srgbClr val="243B55">
                <a:alpha val="4706"/>
              </a:srgbClr>
            </a:solidFill>
          </p:spPr>
        </p:sp>
        <p:sp>
          <p:nvSpPr>
            <p:cNvPr id="25" name="TextBox 25"/>
            <p:cNvSpPr txBox="1"/>
            <p:nvPr/>
          </p:nvSpPr>
          <p:spPr>
            <a:xfrm>
              <a:off x="114300" y="-47625"/>
              <a:ext cx="468117" cy="59546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7132205" y="3325860"/>
            <a:ext cx="2311589" cy="1817640"/>
            <a:chOff x="0" y="0"/>
            <a:chExt cx="696717" cy="547840"/>
          </a:xfrm>
        </p:grpSpPr>
        <p:sp>
          <p:nvSpPr>
            <p:cNvPr id="27" name="Freeform 27"/>
            <p:cNvSpPr/>
            <p:nvPr/>
          </p:nvSpPr>
          <p:spPr>
            <a:xfrm>
              <a:off x="7293" y="0"/>
              <a:ext cx="682130" cy="547840"/>
            </a:xfrm>
            <a:custGeom>
              <a:avLst/>
              <a:gdLst/>
              <a:ahLst/>
              <a:cxnLst/>
              <a:rect l="l" t="t" r="r" b="b"/>
              <a:pathLst>
                <a:path w="682130" h="547840">
                  <a:moveTo>
                    <a:pt x="671465" y="298129"/>
                  </a:moveTo>
                  <a:lnTo>
                    <a:pt x="504182" y="523631"/>
                  </a:lnTo>
                  <a:cubicBezTo>
                    <a:pt x="492885" y="538860"/>
                    <a:pt x="475043" y="547840"/>
                    <a:pt x="456081" y="547840"/>
                  </a:cubicBezTo>
                  <a:lnTo>
                    <a:pt x="226050" y="547840"/>
                  </a:lnTo>
                  <a:cubicBezTo>
                    <a:pt x="207088" y="547840"/>
                    <a:pt x="189246" y="538860"/>
                    <a:pt x="177948" y="523631"/>
                  </a:cubicBezTo>
                  <a:lnTo>
                    <a:pt x="10666" y="298129"/>
                  </a:lnTo>
                  <a:cubicBezTo>
                    <a:pt x="0" y="283751"/>
                    <a:pt x="0" y="264088"/>
                    <a:pt x="10666" y="249711"/>
                  </a:cubicBezTo>
                  <a:lnTo>
                    <a:pt x="177948" y="24209"/>
                  </a:lnTo>
                  <a:cubicBezTo>
                    <a:pt x="189246" y="8980"/>
                    <a:pt x="207088" y="0"/>
                    <a:pt x="226050" y="0"/>
                  </a:cubicBezTo>
                  <a:lnTo>
                    <a:pt x="456081" y="0"/>
                  </a:lnTo>
                  <a:cubicBezTo>
                    <a:pt x="475043" y="0"/>
                    <a:pt x="492885" y="8980"/>
                    <a:pt x="504182" y="24209"/>
                  </a:cubicBezTo>
                  <a:lnTo>
                    <a:pt x="671465" y="249711"/>
                  </a:lnTo>
                  <a:cubicBezTo>
                    <a:pt x="682130" y="264088"/>
                    <a:pt x="682130" y="283751"/>
                    <a:pt x="671465" y="298129"/>
                  </a:cubicBezTo>
                  <a:close/>
                </a:path>
              </a:pathLst>
            </a:custGeom>
            <a:solidFill>
              <a:srgbClr val="243B55">
                <a:alpha val="4706"/>
              </a:srgbClr>
            </a:solidFill>
          </p:spPr>
        </p:sp>
        <p:sp>
          <p:nvSpPr>
            <p:cNvPr id="28" name="TextBox 28"/>
            <p:cNvSpPr txBox="1"/>
            <p:nvPr/>
          </p:nvSpPr>
          <p:spPr>
            <a:xfrm>
              <a:off x="114300" y="-47625"/>
              <a:ext cx="468117" cy="595465"/>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3807722" y="712152"/>
            <a:ext cx="10672555" cy="942975"/>
          </a:xfrm>
          <a:prstGeom prst="rect">
            <a:avLst/>
          </a:prstGeom>
        </p:spPr>
        <p:txBody>
          <a:bodyPr lIns="0" tIns="0" rIns="0" bIns="0" rtlCol="0" anchor="t">
            <a:spAutoFit/>
          </a:bodyPr>
          <a:lstStyle/>
          <a:p>
            <a:pPr marL="0" lvl="0" indent="0" algn="ctr">
              <a:lnSpc>
                <a:spcPts val="7500"/>
              </a:lnSpc>
              <a:spcBef>
                <a:spcPct val="0"/>
              </a:spcBef>
            </a:pPr>
            <a:r>
              <a:rPr lang="en-US" sz="6000" b="1" u="none" strike="noStrike">
                <a:solidFill>
                  <a:srgbClr val="243B55"/>
                </a:solidFill>
                <a:latin typeface="Montserrat Bold"/>
                <a:ea typeface="Montserrat Bold"/>
                <a:cs typeface="Montserrat Bold"/>
                <a:sym typeface="Montserrat Bold"/>
              </a:rPr>
              <a:t>RESOURCES REQUIRED</a:t>
            </a:r>
          </a:p>
        </p:txBody>
      </p:sp>
      <p:sp>
        <p:nvSpPr>
          <p:cNvPr id="30" name="TextBox 30"/>
          <p:cNvSpPr txBox="1"/>
          <p:nvPr/>
        </p:nvSpPr>
        <p:spPr>
          <a:xfrm>
            <a:off x="7545923" y="3524551"/>
            <a:ext cx="3689612" cy="1378584"/>
          </a:xfrm>
          <a:prstGeom prst="rect">
            <a:avLst/>
          </a:prstGeom>
        </p:spPr>
        <p:txBody>
          <a:bodyPr lIns="0" tIns="0" rIns="0" bIns="0" rtlCol="0" anchor="t">
            <a:spAutoFit/>
          </a:bodyPr>
          <a:lstStyle/>
          <a:p>
            <a:pPr algn="l">
              <a:lnSpc>
                <a:spcPts val="2240"/>
              </a:lnSpc>
            </a:pPr>
            <a:r>
              <a:rPr lang="en-US" sz="1600">
                <a:solidFill>
                  <a:srgbClr val="1D1A1B"/>
                </a:solidFill>
                <a:latin typeface="Public Sans"/>
                <a:ea typeface="Public Sans"/>
                <a:cs typeface="Public Sans"/>
                <a:sym typeface="Public Sans"/>
              </a:rPr>
              <a:t>AI/ML model development (personalized learning &amp; adaptive testing),mobile app (frontend + backend APIs)Cloud deployment &amp; integration</a:t>
            </a:r>
          </a:p>
        </p:txBody>
      </p:sp>
      <p:sp>
        <p:nvSpPr>
          <p:cNvPr id="31" name="TextBox 31"/>
          <p:cNvSpPr txBox="1"/>
          <p:nvPr/>
        </p:nvSpPr>
        <p:spPr>
          <a:xfrm>
            <a:off x="12970438" y="3524551"/>
            <a:ext cx="3689612" cy="1378585"/>
          </a:xfrm>
          <a:prstGeom prst="rect">
            <a:avLst/>
          </a:prstGeom>
        </p:spPr>
        <p:txBody>
          <a:bodyPr lIns="0" tIns="0" rIns="0" bIns="0" rtlCol="0" anchor="t">
            <a:spAutoFit/>
          </a:bodyPr>
          <a:lstStyle/>
          <a:p>
            <a:pPr algn="l">
              <a:lnSpc>
                <a:spcPts val="2239"/>
              </a:lnSpc>
            </a:pPr>
            <a:r>
              <a:rPr lang="en-US" sz="1599">
                <a:solidFill>
                  <a:srgbClr val="1D1A1B"/>
                </a:solidFill>
                <a:latin typeface="Public Sans"/>
                <a:ea typeface="Public Sans"/>
                <a:cs typeface="Public Sans"/>
                <a:sym typeface="Public Sans"/>
              </a:rPr>
              <a:t>Laptops/PCs with GPU support for model training, Internet access &amp; cloud credits (AWS/Azure/GCP)</a:t>
            </a:r>
          </a:p>
          <a:p>
            <a:pPr algn="l">
              <a:lnSpc>
                <a:spcPts val="2239"/>
              </a:lnSpc>
            </a:pPr>
            <a:r>
              <a:rPr lang="en-US" sz="1599">
                <a:solidFill>
                  <a:srgbClr val="1D1A1B"/>
                </a:solidFill>
                <a:latin typeface="Public Sans"/>
                <a:ea typeface="Public Sans"/>
                <a:cs typeface="Public Sans"/>
                <a:sym typeface="Public Sans"/>
              </a:rPr>
              <a:t>Collaboration tools (GitHub, Figma, Notion)</a:t>
            </a:r>
          </a:p>
        </p:txBody>
      </p:sp>
      <p:sp>
        <p:nvSpPr>
          <p:cNvPr id="32" name="TextBox 32"/>
          <p:cNvSpPr txBox="1"/>
          <p:nvPr/>
        </p:nvSpPr>
        <p:spPr>
          <a:xfrm>
            <a:off x="7545923" y="5702142"/>
            <a:ext cx="3689612" cy="1102359"/>
          </a:xfrm>
          <a:prstGeom prst="rect">
            <a:avLst/>
          </a:prstGeom>
        </p:spPr>
        <p:txBody>
          <a:bodyPr lIns="0" tIns="0" rIns="0" bIns="0" rtlCol="0" anchor="t">
            <a:spAutoFit/>
          </a:bodyPr>
          <a:lstStyle/>
          <a:p>
            <a:pPr algn="l">
              <a:lnSpc>
                <a:spcPts val="2240"/>
              </a:lnSpc>
            </a:pPr>
            <a:r>
              <a:rPr lang="en-US" sz="1600">
                <a:solidFill>
                  <a:srgbClr val="1D1A1B"/>
                </a:solidFill>
                <a:latin typeface="Public Sans"/>
                <a:ea typeface="Public Sans"/>
                <a:cs typeface="Public Sans"/>
                <a:sym typeface="Public Sans"/>
              </a:rPr>
              <a:t>JEE past year question datasets, Standard textbooks (NCERT, H.C. Verma, etc.)Collaboration tools (GitHub, Figma, Notion)</a:t>
            </a:r>
          </a:p>
        </p:txBody>
      </p:sp>
      <p:sp>
        <p:nvSpPr>
          <p:cNvPr id="33" name="TextBox 33"/>
          <p:cNvSpPr txBox="1"/>
          <p:nvPr/>
        </p:nvSpPr>
        <p:spPr>
          <a:xfrm>
            <a:off x="12970438" y="5702142"/>
            <a:ext cx="3689612" cy="1378584"/>
          </a:xfrm>
          <a:prstGeom prst="rect">
            <a:avLst/>
          </a:prstGeom>
        </p:spPr>
        <p:txBody>
          <a:bodyPr lIns="0" tIns="0" rIns="0" bIns="0" rtlCol="0" anchor="t">
            <a:spAutoFit/>
          </a:bodyPr>
          <a:lstStyle/>
          <a:p>
            <a:pPr algn="l">
              <a:lnSpc>
                <a:spcPts val="2240"/>
              </a:lnSpc>
            </a:pPr>
            <a:r>
              <a:rPr lang="en-US" sz="1600">
                <a:solidFill>
                  <a:srgbClr val="1D1A1B"/>
                </a:solidFill>
                <a:latin typeface="Public Sans"/>
                <a:ea typeface="Public Sans"/>
                <a:cs typeface="Public Sans"/>
                <a:sym typeface="Public Sans"/>
              </a:rPr>
              <a:t>Cloud services &amp; storage (~ ₹5K–10K for prototype phase),Software tools &amp; libraries (mostly open-source) Miscellaneous: team logistics, presentation/mentorship</a:t>
            </a:r>
          </a:p>
        </p:txBody>
      </p:sp>
      <p:sp>
        <p:nvSpPr>
          <p:cNvPr id="34" name="TextBox 34"/>
          <p:cNvSpPr txBox="1"/>
          <p:nvPr/>
        </p:nvSpPr>
        <p:spPr>
          <a:xfrm>
            <a:off x="7545923" y="3113737"/>
            <a:ext cx="3925630" cy="381000"/>
          </a:xfrm>
          <a:prstGeom prst="rect">
            <a:avLst/>
          </a:prstGeom>
        </p:spPr>
        <p:txBody>
          <a:bodyPr lIns="0" tIns="0" rIns="0" bIns="0" rtlCol="0" anchor="t">
            <a:spAutoFit/>
          </a:bodyPr>
          <a:lstStyle/>
          <a:p>
            <a:pPr algn="l">
              <a:lnSpc>
                <a:spcPts val="2999"/>
              </a:lnSpc>
            </a:pPr>
            <a:r>
              <a:rPr lang="en-US" sz="2499" b="1">
                <a:solidFill>
                  <a:srgbClr val="243B55"/>
                </a:solidFill>
                <a:latin typeface="Public Sans Bold"/>
                <a:ea typeface="Public Sans Bold"/>
                <a:cs typeface="Public Sans Bold"/>
                <a:sym typeface="Public Sans Bold"/>
              </a:rPr>
              <a:t>Product Development</a:t>
            </a:r>
          </a:p>
        </p:txBody>
      </p:sp>
      <p:sp>
        <p:nvSpPr>
          <p:cNvPr id="35" name="TextBox 35"/>
          <p:cNvSpPr txBox="1"/>
          <p:nvPr/>
        </p:nvSpPr>
        <p:spPr>
          <a:xfrm>
            <a:off x="12970438" y="3113737"/>
            <a:ext cx="3925630" cy="381000"/>
          </a:xfrm>
          <a:prstGeom prst="rect">
            <a:avLst/>
          </a:prstGeom>
        </p:spPr>
        <p:txBody>
          <a:bodyPr lIns="0" tIns="0" rIns="0" bIns="0" rtlCol="0" anchor="t">
            <a:spAutoFit/>
          </a:bodyPr>
          <a:lstStyle/>
          <a:p>
            <a:pPr algn="l">
              <a:lnSpc>
                <a:spcPts val="2999"/>
              </a:lnSpc>
            </a:pPr>
            <a:r>
              <a:rPr lang="en-US" sz="2499" b="1">
                <a:solidFill>
                  <a:srgbClr val="243B55"/>
                </a:solidFill>
                <a:latin typeface="Public Sans Bold"/>
                <a:ea typeface="Public Sans Bold"/>
                <a:cs typeface="Public Sans Bold"/>
                <a:sym typeface="Public Sans Bold"/>
              </a:rPr>
              <a:t>Materials</a:t>
            </a:r>
          </a:p>
        </p:txBody>
      </p:sp>
      <p:sp>
        <p:nvSpPr>
          <p:cNvPr id="36" name="TextBox 36"/>
          <p:cNvSpPr txBox="1"/>
          <p:nvPr/>
        </p:nvSpPr>
        <p:spPr>
          <a:xfrm>
            <a:off x="7545923" y="5232732"/>
            <a:ext cx="3925630" cy="381000"/>
          </a:xfrm>
          <a:prstGeom prst="rect">
            <a:avLst/>
          </a:prstGeom>
        </p:spPr>
        <p:txBody>
          <a:bodyPr lIns="0" tIns="0" rIns="0" bIns="0" rtlCol="0" anchor="t">
            <a:spAutoFit/>
          </a:bodyPr>
          <a:lstStyle/>
          <a:p>
            <a:pPr algn="l">
              <a:lnSpc>
                <a:spcPts val="2999"/>
              </a:lnSpc>
            </a:pPr>
            <a:r>
              <a:rPr lang="en-US" sz="2499" b="1">
                <a:solidFill>
                  <a:srgbClr val="243B55"/>
                </a:solidFill>
                <a:latin typeface="Public Sans Bold"/>
                <a:ea typeface="Public Sans Bold"/>
                <a:cs typeface="Public Sans Bold"/>
                <a:sym typeface="Public Sans Bold"/>
              </a:rPr>
              <a:t>Equipment</a:t>
            </a:r>
          </a:p>
        </p:txBody>
      </p:sp>
      <p:sp>
        <p:nvSpPr>
          <p:cNvPr id="37" name="TextBox 37"/>
          <p:cNvSpPr txBox="1"/>
          <p:nvPr/>
        </p:nvSpPr>
        <p:spPr>
          <a:xfrm>
            <a:off x="12970438" y="5232732"/>
            <a:ext cx="3925630" cy="381000"/>
          </a:xfrm>
          <a:prstGeom prst="rect">
            <a:avLst/>
          </a:prstGeom>
        </p:spPr>
        <p:txBody>
          <a:bodyPr lIns="0" tIns="0" rIns="0" bIns="0" rtlCol="0" anchor="t">
            <a:spAutoFit/>
          </a:bodyPr>
          <a:lstStyle/>
          <a:p>
            <a:pPr algn="l">
              <a:lnSpc>
                <a:spcPts val="2999"/>
              </a:lnSpc>
            </a:pPr>
            <a:r>
              <a:rPr lang="en-US" sz="2499" b="1">
                <a:solidFill>
                  <a:srgbClr val="243B55"/>
                </a:solidFill>
                <a:latin typeface="Public Sans Bold"/>
                <a:ea typeface="Public Sans Bold"/>
                <a:cs typeface="Public Sans Bold"/>
                <a:sym typeface="Public Sans Bold"/>
              </a:rPr>
              <a:t>Budget</a:t>
            </a:r>
          </a:p>
        </p:txBody>
      </p:sp>
      <p:sp>
        <p:nvSpPr>
          <p:cNvPr id="38" name="TextBox 38"/>
          <p:cNvSpPr txBox="1"/>
          <p:nvPr/>
        </p:nvSpPr>
        <p:spPr>
          <a:xfrm>
            <a:off x="5684201" y="8372069"/>
            <a:ext cx="6919597" cy="746760"/>
          </a:xfrm>
          <a:prstGeom prst="rect">
            <a:avLst/>
          </a:prstGeom>
        </p:spPr>
        <p:txBody>
          <a:bodyPr lIns="0" tIns="0" rIns="0" bIns="0" rtlCol="0" anchor="t">
            <a:spAutoFit/>
          </a:bodyPr>
          <a:lstStyle/>
          <a:p>
            <a:pPr algn="ctr">
              <a:lnSpc>
                <a:spcPts val="2940"/>
              </a:lnSpc>
            </a:pPr>
            <a:r>
              <a:rPr lang="en-US" sz="2100">
                <a:solidFill>
                  <a:srgbClr val="1D1A1B"/>
                </a:solidFill>
                <a:latin typeface="Public Sans"/>
                <a:ea typeface="Public Sans"/>
                <a:cs typeface="Public Sans"/>
                <a:sym typeface="Public Sans"/>
              </a:rPr>
              <a:t>"Resources today are the foundation of smarter education tomorrow."</a:t>
            </a:r>
          </a:p>
        </p:txBody>
      </p:sp>
      <p:sp>
        <p:nvSpPr>
          <p:cNvPr id="39" name="Freeform 39"/>
          <p:cNvSpPr/>
          <p:nvPr/>
        </p:nvSpPr>
        <p:spPr>
          <a:xfrm>
            <a:off x="-339304" y="9992895"/>
            <a:ext cx="961113" cy="651154"/>
          </a:xfrm>
          <a:custGeom>
            <a:avLst/>
            <a:gdLst/>
            <a:ahLst/>
            <a:cxnLst/>
            <a:rect l="l" t="t" r="r" b="b"/>
            <a:pathLst>
              <a:path w="961113" h="651154">
                <a:moveTo>
                  <a:pt x="0" y="0"/>
                </a:moveTo>
                <a:lnTo>
                  <a:pt x="961113" y="0"/>
                </a:lnTo>
                <a:lnTo>
                  <a:pt x="961113" y="651155"/>
                </a:lnTo>
                <a:lnTo>
                  <a:pt x="0" y="65115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0" name="Freeform 40"/>
          <p:cNvSpPr/>
          <p:nvPr/>
        </p:nvSpPr>
        <p:spPr>
          <a:xfrm rot="-10800000">
            <a:off x="-308460" y="-758506"/>
            <a:ext cx="2164275" cy="1111896"/>
          </a:xfrm>
          <a:custGeom>
            <a:avLst/>
            <a:gdLst/>
            <a:ahLst/>
            <a:cxnLst/>
            <a:rect l="l" t="t" r="r" b="b"/>
            <a:pathLst>
              <a:path w="2164275" h="1111896">
                <a:moveTo>
                  <a:pt x="0" y="0"/>
                </a:moveTo>
                <a:lnTo>
                  <a:pt x="2164275" y="0"/>
                </a:lnTo>
                <a:lnTo>
                  <a:pt x="2164275" y="1111897"/>
                </a:lnTo>
                <a:lnTo>
                  <a:pt x="0" y="111189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1" name="Freeform 41"/>
          <p:cNvSpPr/>
          <p:nvPr/>
        </p:nvSpPr>
        <p:spPr>
          <a:xfrm>
            <a:off x="14043734" y="-92534"/>
            <a:ext cx="5809337" cy="537986"/>
          </a:xfrm>
          <a:custGeom>
            <a:avLst/>
            <a:gdLst/>
            <a:ahLst/>
            <a:cxnLst/>
            <a:rect l="l" t="t" r="r" b="b"/>
            <a:pathLst>
              <a:path w="5809337" h="537986">
                <a:moveTo>
                  <a:pt x="0" y="0"/>
                </a:moveTo>
                <a:lnTo>
                  <a:pt x="5809337" y="0"/>
                </a:lnTo>
                <a:lnTo>
                  <a:pt x="5809337" y="537986"/>
                </a:lnTo>
                <a:lnTo>
                  <a:pt x="0" y="537986"/>
                </a:lnTo>
                <a:lnTo>
                  <a:pt x="0" y="0"/>
                </a:lnTo>
                <a:close/>
              </a:path>
            </a:pathLst>
          </a:custGeom>
          <a:blipFill>
            <a:blip r:embed="rId16">
              <a:extLst>
                <a:ext uri="{96DAC541-7B7A-43D3-8B79-37D633B846F1}">
                  <asvg:svgBlip xmlns:asvg="http://schemas.microsoft.com/office/drawing/2016/SVG/main" r:embed="rId17"/>
                </a:ext>
              </a:extLst>
            </a:blip>
            <a:stretch>
              <a:fillRect t="-434569" b="-361689"/>
            </a:stretch>
          </a:blipFill>
        </p:spPr>
      </p:sp>
      <p:sp>
        <p:nvSpPr>
          <p:cNvPr id="42" name="TextBox 4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3443720" y="3273975"/>
            <a:ext cx="10502929" cy="9025955"/>
            <a:chOff x="0" y="0"/>
            <a:chExt cx="812800" cy="698500"/>
          </a:xfrm>
        </p:grpSpPr>
        <p:sp>
          <p:nvSpPr>
            <p:cNvPr id="4" name="Freeform 4"/>
            <p:cNvSpPr/>
            <p:nvPr/>
          </p:nvSpPr>
          <p:spPr>
            <a:xfrm>
              <a:off x="4813" y="0"/>
              <a:ext cx="803175" cy="698500"/>
            </a:xfrm>
            <a:custGeom>
              <a:avLst/>
              <a:gdLst/>
              <a:ahLst/>
              <a:cxnLst/>
              <a:rect l="l" t="t" r="r" b="b"/>
              <a:pathLst>
                <a:path w="803175" h="698500">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FFD60A"/>
            </a:solidFill>
            <a:ln cap="rnd">
              <a:noFill/>
              <a:prstDash val="solid"/>
              <a:round/>
            </a:ln>
          </p:spPr>
        </p:sp>
        <p:sp>
          <p:nvSpPr>
            <p:cNvPr id="5" name="TextBox 5"/>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Freeform 6"/>
          <p:cNvSpPr/>
          <p:nvPr/>
        </p:nvSpPr>
        <p:spPr>
          <a:xfrm flipV="1">
            <a:off x="9562753" y="9348534"/>
            <a:ext cx="3759752" cy="3332081"/>
          </a:xfrm>
          <a:custGeom>
            <a:avLst/>
            <a:gdLst/>
            <a:ahLst/>
            <a:cxnLst/>
            <a:rect l="l" t="t" r="r" b="b"/>
            <a:pathLst>
              <a:path w="3759752" h="3332081">
                <a:moveTo>
                  <a:pt x="0" y="3332081"/>
                </a:moveTo>
                <a:lnTo>
                  <a:pt x="3759752" y="3332081"/>
                </a:lnTo>
                <a:lnTo>
                  <a:pt x="3759752" y="0"/>
                </a:lnTo>
                <a:lnTo>
                  <a:pt x="0" y="0"/>
                </a:lnTo>
                <a:lnTo>
                  <a:pt x="0" y="3332081"/>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7038415" y="3810817"/>
            <a:ext cx="3389686" cy="2665365"/>
            <a:chOff x="0" y="0"/>
            <a:chExt cx="696717" cy="547840"/>
          </a:xfrm>
        </p:grpSpPr>
        <p:sp>
          <p:nvSpPr>
            <p:cNvPr id="8" name="Freeform 8"/>
            <p:cNvSpPr/>
            <p:nvPr/>
          </p:nvSpPr>
          <p:spPr>
            <a:xfrm>
              <a:off x="8289" y="0"/>
              <a:ext cx="680138" cy="547840"/>
            </a:xfrm>
            <a:custGeom>
              <a:avLst/>
              <a:gdLst/>
              <a:ahLst/>
              <a:cxnLst/>
              <a:rect l="l" t="t" r="r" b="b"/>
              <a:pathLst>
                <a:path w="680138" h="547840">
                  <a:moveTo>
                    <a:pt x="668016" y="301435"/>
                  </a:moveTo>
                  <a:lnTo>
                    <a:pt x="505639" y="520325"/>
                  </a:lnTo>
                  <a:cubicBezTo>
                    <a:pt x="492799" y="537634"/>
                    <a:pt x="472520" y="547840"/>
                    <a:pt x="450968" y="547840"/>
                  </a:cubicBezTo>
                  <a:lnTo>
                    <a:pt x="229170" y="547840"/>
                  </a:lnTo>
                  <a:cubicBezTo>
                    <a:pt x="207619" y="547840"/>
                    <a:pt x="187340" y="537634"/>
                    <a:pt x="174500" y="520325"/>
                  </a:cubicBezTo>
                  <a:lnTo>
                    <a:pt x="12122" y="301435"/>
                  </a:lnTo>
                  <a:cubicBezTo>
                    <a:pt x="0" y="285094"/>
                    <a:pt x="0" y="262745"/>
                    <a:pt x="12122" y="246405"/>
                  </a:cubicBezTo>
                  <a:lnTo>
                    <a:pt x="174500" y="27515"/>
                  </a:lnTo>
                  <a:cubicBezTo>
                    <a:pt x="187340" y="10206"/>
                    <a:pt x="207619" y="0"/>
                    <a:pt x="229170" y="0"/>
                  </a:cubicBezTo>
                  <a:lnTo>
                    <a:pt x="450968" y="0"/>
                  </a:lnTo>
                  <a:cubicBezTo>
                    <a:pt x="472520" y="0"/>
                    <a:pt x="492799" y="10206"/>
                    <a:pt x="505639" y="27515"/>
                  </a:cubicBezTo>
                  <a:lnTo>
                    <a:pt x="668016" y="246405"/>
                  </a:lnTo>
                  <a:cubicBezTo>
                    <a:pt x="680138" y="262745"/>
                    <a:pt x="680138" y="285094"/>
                    <a:pt x="668016" y="301435"/>
                  </a:cubicBezTo>
                  <a:close/>
                </a:path>
              </a:pathLst>
            </a:custGeom>
            <a:solidFill>
              <a:srgbClr val="243B55">
                <a:alpha val="4706"/>
              </a:srgbClr>
            </a:solidFill>
          </p:spPr>
        </p:sp>
        <p:sp>
          <p:nvSpPr>
            <p:cNvPr id="9" name="TextBox 9"/>
            <p:cNvSpPr txBox="1"/>
            <p:nvPr/>
          </p:nvSpPr>
          <p:spPr>
            <a:xfrm>
              <a:off x="114300" y="-47625"/>
              <a:ext cx="468117" cy="59546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7353578">
            <a:off x="1207125" y="8414815"/>
            <a:ext cx="6279545" cy="1610757"/>
          </a:xfrm>
          <a:custGeom>
            <a:avLst/>
            <a:gdLst/>
            <a:ahLst/>
            <a:cxnLst/>
            <a:rect l="l" t="t" r="r" b="b"/>
            <a:pathLst>
              <a:path w="6279545" h="1610757">
                <a:moveTo>
                  <a:pt x="0" y="0"/>
                </a:moveTo>
                <a:lnTo>
                  <a:pt x="6279545" y="0"/>
                </a:lnTo>
                <a:lnTo>
                  <a:pt x="6279545" y="1610757"/>
                </a:lnTo>
                <a:lnTo>
                  <a:pt x="0" y="1610757"/>
                </a:lnTo>
                <a:lnTo>
                  <a:pt x="0" y="0"/>
                </a:lnTo>
                <a:close/>
              </a:path>
            </a:pathLst>
          </a:custGeom>
          <a:blipFill>
            <a:blip r:embed="rId5">
              <a:alphaModFix amt="35000"/>
            </a:blip>
            <a:stretch>
              <a:fillRect t="-1167" b="-1167"/>
            </a:stretch>
          </a:blipFill>
        </p:spPr>
      </p:sp>
      <p:grpSp>
        <p:nvGrpSpPr>
          <p:cNvPr id="11" name="Group 11"/>
          <p:cNvGrpSpPr/>
          <p:nvPr/>
        </p:nvGrpSpPr>
        <p:grpSpPr>
          <a:xfrm>
            <a:off x="1978345" y="6920033"/>
            <a:ext cx="3730241" cy="3205676"/>
            <a:chOff x="0" y="0"/>
            <a:chExt cx="812800" cy="698500"/>
          </a:xfrm>
        </p:grpSpPr>
        <p:sp>
          <p:nvSpPr>
            <p:cNvPr id="12" name="Freeform 12"/>
            <p:cNvSpPr/>
            <p:nvPr/>
          </p:nvSpPr>
          <p:spPr>
            <a:xfrm>
              <a:off x="3587" y="0"/>
              <a:ext cx="805626" cy="698500"/>
            </a:xfrm>
            <a:custGeom>
              <a:avLst/>
              <a:gdLst/>
              <a:ahLst/>
              <a:cxnLst/>
              <a:rect l="l" t="t" r="r" b="b"/>
              <a:pathLst>
                <a:path w="805626" h="698500">
                  <a:moveTo>
                    <a:pt x="799819" y="365395"/>
                  </a:moveTo>
                  <a:lnTo>
                    <a:pt x="615407" y="682355"/>
                  </a:lnTo>
                  <a:cubicBezTo>
                    <a:pt x="609591" y="692351"/>
                    <a:pt x="598899" y="698500"/>
                    <a:pt x="587334" y="698500"/>
                  </a:cubicBezTo>
                  <a:lnTo>
                    <a:pt x="218292" y="698500"/>
                  </a:lnTo>
                  <a:cubicBezTo>
                    <a:pt x="206727" y="698500"/>
                    <a:pt x="196035" y="692351"/>
                    <a:pt x="190219" y="682355"/>
                  </a:cubicBezTo>
                  <a:lnTo>
                    <a:pt x="5807" y="365395"/>
                  </a:lnTo>
                  <a:cubicBezTo>
                    <a:pt x="0" y="355415"/>
                    <a:pt x="0" y="343085"/>
                    <a:pt x="5807" y="333105"/>
                  </a:cubicBezTo>
                  <a:lnTo>
                    <a:pt x="190219" y="16145"/>
                  </a:lnTo>
                  <a:cubicBezTo>
                    <a:pt x="196035" y="6149"/>
                    <a:pt x="206727" y="0"/>
                    <a:pt x="218292" y="0"/>
                  </a:cubicBezTo>
                  <a:lnTo>
                    <a:pt x="587334" y="0"/>
                  </a:lnTo>
                  <a:cubicBezTo>
                    <a:pt x="598899" y="0"/>
                    <a:pt x="609591" y="6149"/>
                    <a:pt x="615407" y="16145"/>
                  </a:cubicBezTo>
                  <a:lnTo>
                    <a:pt x="799819" y="333105"/>
                  </a:lnTo>
                  <a:cubicBezTo>
                    <a:pt x="805626" y="343085"/>
                    <a:pt x="805626" y="355415"/>
                    <a:pt x="799819" y="365395"/>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13" name="TextBox 13"/>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4451356" y="2283375"/>
            <a:ext cx="10159941" cy="8731199"/>
            <a:chOff x="0" y="0"/>
            <a:chExt cx="812800" cy="698500"/>
          </a:xfrm>
        </p:grpSpPr>
        <p:sp>
          <p:nvSpPr>
            <p:cNvPr id="15" name="Freeform 15"/>
            <p:cNvSpPr/>
            <p:nvPr/>
          </p:nvSpPr>
          <p:spPr>
            <a:xfrm>
              <a:off x="5268" y="0"/>
              <a:ext cx="802265" cy="698500"/>
            </a:xfrm>
            <a:custGeom>
              <a:avLst/>
              <a:gdLst/>
              <a:ahLst/>
              <a:cxnLst/>
              <a:rect l="l" t="t" r="r" b="b"/>
              <a:pathLst>
                <a:path w="802265" h="698500">
                  <a:moveTo>
                    <a:pt x="793737" y="372961"/>
                  </a:moveTo>
                  <a:lnTo>
                    <a:pt x="618127" y="674789"/>
                  </a:lnTo>
                  <a:cubicBezTo>
                    <a:pt x="609586" y="689469"/>
                    <a:pt x="593884" y="698500"/>
                    <a:pt x="576900" y="698500"/>
                  </a:cubicBezTo>
                  <a:lnTo>
                    <a:pt x="225364" y="698500"/>
                  </a:lnTo>
                  <a:cubicBezTo>
                    <a:pt x="208380" y="698500"/>
                    <a:pt x="192678" y="689469"/>
                    <a:pt x="184137" y="674789"/>
                  </a:cubicBezTo>
                  <a:lnTo>
                    <a:pt x="8527" y="372961"/>
                  </a:lnTo>
                  <a:cubicBezTo>
                    <a:pt x="0" y="358304"/>
                    <a:pt x="0" y="340196"/>
                    <a:pt x="8527" y="325539"/>
                  </a:cubicBezTo>
                  <a:lnTo>
                    <a:pt x="184137" y="23711"/>
                  </a:lnTo>
                  <a:cubicBezTo>
                    <a:pt x="192678" y="9031"/>
                    <a:pt x="208380" y="0"/>
                    <a:pt x="225364" y="0"/>
                  </a:cubicBezTo>
                  <a:lnTo>
                    <a:pt x="576900" y="0"/>
                  </a:lnTo>
                  <a:cubicBezTo>
                    <a:pt x="593884" y="0"/>
                    <a:pt x="609586" y="9031"/>
                    <a:pt x="618127" y="23711"/>
                  </a:cubicBezTo>
                  <a:lnTo>
                    <a:pt x="793737" y="325539"/>
                  </a:lnTo>
                  <a:cubicBezTo>
                    <a:pt x="802264" y="340196"/>
                    <a:pt x="802264" y="358304"/>
                    <a:pt x="793737" y="372961"/>
                  </a:cubicBezTo>
                  <a:close/>
                </a:path>
              </a:pathLst>
            </a:custGeom>
            <a:blipFill>
              <a:blip r:embed="rId6"/>
              <a:stretch>
                <a:fillRect l="-15443" r="-15443"/>
              </a:stretch>
            </a:blipFill>
            <a:ln w="95250" cap="rnd">
              <a:solidFill>
                <a:srgbClr val="FFFFFF"/>
              </a:solidFill>
              <a:prstDash val="solid"/>
              <a:round/>
            </a:ln>
          </p:spPr>
        </p:sp>
      </p:grpSp>
      <p:sp>
        <p:nvSpPr>
          <p:cNvPr id="16" name="TextBox 16"/>
          <p:cNvSpPr txBox="1"/>
          <p:nvPr/>
        </p:nvSpPr>
        <p:spPr>
          <a:xfrm>
            <a:off x="4606499" y="2359575"/>
            <a:ext cx="6836130" cy="1066800"/>
          </a:xfrm>
          <a:prstGeom prst="rect">
            <a:avLst/>
          </a:prstGeom>
        </p:spPr>
        <p:txBody>
          <a:bodyPr lIns="0" tIns="0" rIns="0" bIns="0" rtlCol="0" anchor="t">
            <a:spAutoFit/>
          </a:bodyPr>
          <a:lstStyle/>
          <a:p>
            <a:pPr algn="l">
              <a:lnSpc>
                <a:spcPts val="8400"/>
              </a:lnSpc>
            </a:pPr>
            <a:r>
              <a:rPr lang="en-US" sz="7000" b="1">
                <a:solidFill>
                  <a:srgbClr val="243B55"/>
                </a:solidFill>
                <a:latin typeface="Roca One Bold"/>
                <a:ea typeface="Roca One Bold"/>
                <a:cs typeface="Roca One Bold"/>
                <a:sym typeface="Roca One Bold"/>
              </a:rPr>
              <a:t>CONCLUSION</a:t>
            </a:r>
          </a:p>
        </p:txBody>
      </p:sp>
      <p:grpSp>
        <p:nvGrpSpPr>
          <p:cNvPr id="17" name="Group 17"/>
          <p:cNvGrpSpPr/>
          <p:nvPr/>
        </p:nvGrpSpPr>
        <p:grpSpPr>
          <a:xfrm>
            <a:off x="11442629" y="-5751980"/>
            <a:ext cx="10502929" cy="9025955"/>
            <a:chOff x="0" y="0"/>
            <a:chExt cx="812800" cy="698500"/>
          </a:xfrm>
        </p:grpSpPr>
        <p:sp>
          <p:nvSpPr>
            <p:cNvPr id="18" name="Freeform 18"/>
            <p:cNvSpPr/>
            <p:nvPr/>
          </p:nvSpPr>
          <p:spPr>
            <a:xfrm>
              <a:off x="4813" y="0"/>
              <a:ext cx="803175" cy="698500"/>
            </a:xfrm>
            <a:custGeom>
              <a:avLst/>
              <a:gdLst/>
              <a:ahLst/>
              <a:cxnLst/>
              <a:rect l="l" t="t" r="r" b="b"/>
              <a:pathLst>
                <a:path w="803175" h="698500">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16578D"/>
            </a:solidFill>
            <a:ln cap="rnd">
              <a:noFill/>
              <a:prstDash val="solid"/>
              <a:round/>
            </a:ln>
          </p:spPr>
        </p:sp>
        <p:sp>
          <p:nvSpPr>
            <p:cNvPr id="19" name="TextBox 19"/>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0" name="Group 20"/>
          <p:cNvGrpSpPr/>
          <p:nvPr/>
        </p:nvGrpSpPr>
        <p:grpSpPr>
          <a:xfrm>
            <a:off x="13573908" y="-4096368"/>
            <a:ext cx="8000049" cy="6875042"/>
            <a:chOff x="0" y="0"/>
            <a:chExt cx="812800" cy="698500"/>
          </a:xfrm>
        </p:grpSpPr>
        <p:sp>
          <p:nvSpPr>
            <p:cNvPr id="21" name="Freeform 21"/>
            <p:cNvSpPr/>
            <p:nvPr/>
          </p:nvSpPr>
          <p:spPr>
            <a:xfrm>
              <a:off x="6318" y="0"/>
              <a:ext cx="800164" cy="698500"/>
            </a:xfrm>
            <a:custGeom>
              <a:avLst/>
              <a:gdLst/>
              <a:ahLst/>
              <a:cxnLst/>
              <a:rect l="l" t="t" r="r" b="b"/>
              <a:pathLst>
                <a:path w="800164" h="698500">
                  <a:moveTo>
                    <a:pt x="789935" y="377690"/>
                  </a:moveTo>
                  <a:lnTo>
                    <a:pt x="619829" y="670060"/>
                  </a:lnTo>
                  <a:cubicBezTo>
                    <a:pt x="609584" y="687668"/>
                    <a:pt x="590750" y="698500"/>
                    <a:pt x="570379" y="698500"/>
                  </a:cubicBezTo>
                  <a:lnTo>
                    <a:pt x="229785" y="698500"/>
                  </a:lnTo>
                  <a:cubicBezTo>
                    <a:pt x="209414" y="698500"/>
                    <a:pt x="190580" y="687668"/>
                    <a:pt x="180335" y="670060"/>
                  </a:cubicBezTo>
                  <a:lnTo>
                    <a:pt x="10229" y="377690"/>
                  </a:lnTo>
                  <a:cubicBezTo>
                    <a:pt x="0" y="360109"/>
                    <a:pt x="0" y="338391"/>
                    <a:pt x="10229" y="320810"/>
                  </a:cubicBezTo>
                  <a:lnTo>
                    <a:pt x="180335" y="28440"/>
                  </a:lnTo>
                  <a:cubicBezTo>
                    <a:pt x="190580" y="10832"/>
                    <a:pt x="209414" y="0"/>
                    <a:pt x="229785" y="0"/>
                  </a:cubicBezTo>
                  <a:lnTo>
                    <a:pt x="570379" y="0"/>
                  </a:lnTo>
                  <a:cubicBezTo>
                    <a:pt x="590750" y="0"/>
                    <a:pt x="609584" y="10832"/>
                    <a:pt x="619829" y="28440"/>
                  </a:cubicBezTo>
                  <a:lnTo>
                    <a:pt x="789935" y="320810"/>
                  </a:lnTo>
                  <a:cubicBezTo>
                    <a:pt x="800164" y="338391"/>
                    <a:pt x="800164" y="360109"/>
                    <a:pt x="789935" y="377690"/>
                  </a:cubicBezTo>
                  <a:close/>
                </a:path>
              </a:pathLst>
            </a:custGeom>
            <a:solidFill>
              <a:srgbClr val="243B55"/>
            </a:solidFill>
            <a:ln cap="rnd">
              <a:noFill/>
              <a:prstDash val="solid"/>
              <a:round/>
            </a:ln>
          </p:spPr>
        </p:sp>
        <p:sp>
          <p:nvSpPr>
            <p:cNvPr id="22" name="TextBox 22"/>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3" name="Group 23"/>
          <p:cNvGrpSpPr/>
          <p:nvPr/>
        </p:nvGrpSpPr>
        <p:grpSpPr>
          <a:xfrm>
            <a:off x="15925325" y="440431"/>
            <a:ext cx="3297214" cy="2833543"/>
            <a:chOff x="0" y="0"/>
            <a:chExt cx="812800" cy="698500"/>
          </a:xfrm>
        </p:grpSpPr>
        <p:sp>
          <p:nvSpPr>
            <p:cNvPr id="24" name="Freeform 24"/>
            <p:cNvSpPr/>
            <p:nvPr/>
          </p:nvSpPr>
          <p:spPr>
            <a:xfrm>
              <a:off x="4058" y="0"/>
              <a:ext cx="804684" cy="698500"/>
            </a:xfrm>
            <a:custGeom>
              <a:avLst/>
              <a:gdLst/>
              <a:ahLst/>
              <a:cxnLst/>
              <a:rect l="l" t="t" r="r" b="b"/>
              <a:pathLst>
                <a:path w="804684" h="698500">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id="25" name="TextBox 25"/>
            <p:cNvSpPr txBox="1"/>
            <p:nvPr/>
          </p:nvSpPr>
          <p:spPr>
            <a:xfrm>
              <a:off x="114300" y="-47625"/>
              <a:ext cx="584200" cy="7461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6" name="Freeform 26"/>
          <p:cNvSpPr/>
          <p:nvPr/>
        </p:nvSpPr>
        <p:spPr>
          <a:xfrm>
            <a:off x="-988600" y="-658846"/>
            <a:ext cx="2966944" cy="2570115"/>
          </a:xfrm>
          <a:custGeom>
            <a:avLst/>
            <a:gdLst/>
            <a:ahLst/>
            <a:cxnLst/>
            <a:rect l="l" t="t" r="r" b="b"/>
            <a:pathLst>
              <a:path w="2966944" h="2570115">
                <a:moveTo>
                  <a:pt x="0" y="0"/>
                </a:moveTo>
                <a:lnTo>
                  <a:pt x="2966945" y="0"/>
                </a:lnTo>
                <a:lnTo>
                  <a:pt x="2966945" y="2570115"/>
                </a:lnTo>
                <a:lnTo>
                  <a:pt x="0" y="2570115"/>
                </a:lnTo>
                <a:lnTo>
                  <a:pt x="0" y="0"/>
                </a:lnTo>
                <a:close/>
              </a:path>
            </a:pathLst>
          </a:custGeom>
          <a:blipFill>
            <a:blip r:embed="rId7">
              <a:alphaModFix amt="5000"/>
              <a:extLst>
                <a:ext uri="{96DAC541-7B7A-43D3-8B79-37D633B846F1}">
                  <asvg:svgBlip xmlns:asvg="http://schemas.microsoft.com/office/drawing/2016/SVG/main" r:embed="rId8"/>
                </a:ext>
              </a:extLst>
            </a:blip>
            <a:stretch>
              <a:fillRect/>
            </a:stretch>
          </a:blipFill>
        </p:spPr>
      </p:sp>
      <p:sp>
        <p:nvSpPr>
          <p:cNvPr id="27" name="Freeform 27"/>
          <p:cNvSpPr/>
          <p:nvPr/>
        </p:nvSpPr>
        <p:spPr>
          <a:xfrm>
            <a:off x="-675504" y="10059862"/>
            <a:ext cx="1351009" cy="454277"/>
          </a:xfrm>
          <a:custGeom>
            <a:avLst/>
            <a:gdLst/>
            <a:ahLst/>
            <a:cxnLst/>
            <a:rect l="l" t="t" r="r" b="b"/>
            <a:pathLst>
              <a:path w="1351009" h="454277">
                <a:moveTo>
                  <a:pt x="0" y="0"/>
                </a:moveTo>
                <a:lnTo>
                  <a:pt x="1351008" y="0"/>
                </a:lnTo>
                <a:lnTo>
                  <a:pt x="1351008" y="454276"/>
                </a:lnTo>
                <a:lnTo>
                  <a:pt x="0" y="4542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8" name="Freeform 28"/>
          <p:cNvSpPr/>
          <p:nvPr/>
        </p:nvSpPr>
        <p:spPr>
          <a:xfrm>
            <a:off x="13573908" y="-444369"/>
            <a:ext cx="1177504" cy="797759"/>
          </a:xfrm>
          <a:custGeom>
            <a:avLst/>
            <a:gdLst/>
            <a:ahLst/>
            <a:cxnLst/>
            <a:rect l="l" t="t" r="r" b="b"/>
            <a:pathLst>
              <a:path w="1177504" h="797759">
                <a:moveTo>
                  <a:pt x="0" y="0"/>
                </a:moveTo>
                <a:lnTo>
                  <a:pt x="1177504" y="0"/>
                </a:lnTo>
                <a:lnTo>
                  <a:pt x="1177504" y="797760"/>
                </a:lnTo>
                <a:lnTo>
                  <a:pt x="0" y="7977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Freeform 29"/>
          <p:cNvSpPr/>
          <p:nvPr/>
        </p:nvSpPr>
        <p:spPr>
          <a:xfrm rot="-10800000">
            <a:off x="-308460" y="-758506"/>
            <a:ext cx="2164275" cy="1111896"/>
          </a:xfrm>
          <a:custGeom>
            <a:avLst/>
            <a:gdLst/>
            <a:ahLst/>
            <a:cxnLst/>
            <a:rect l="l" t="t" r="r" b="b"/>
            <a:pathLst>
              <a:path w="2164275" h="1111896">
                <a:moveTo>
                  <a:pt x="0" y="0"/>
                </a:moveTo>
                <a:lnTo>
                  <a:pt x="2164275" y="0"/>
                </a:lnTo>
                <a:lnTo>
                  <a:pt x="2164275" y="1111897"/>
                </a:lnTo>
                <a:lnTo>
                  <a:pt x="0" y="11118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0" name="Freeform 30"/>
          <p:cNvSpPr/>
          <p:nvPr/>
        </p:nvSpPr>
        <p:spPr>
          <a:xfrm rot="-10800000" flipV="1">
            <a:off x="16553467" y="9975766"/>
            <a:ext cx="2164275" cy="1111896"/>
          </a:xfrm>
          <a:custGeom>
            <a:avLst/>
            <a:gdLst/>
            <a:ahLst/>
            <a:cxnLst/>
            <a:rect l="l" t="t" r="r" b="b"/>
            <a:pathLst>
              <a:path w="2164275" h="1111896">
                <a:moveTo>
                  <a:pt x="0" y="1111896"/>
                </a:moveTo>
                <a:lnTo>
                  <a:pt x="2164275" y="1111896"/>
                </a:lnTo>
                <a:lnTo>
                  <a:pt x="2164275" y="0"/>
                </a:lnTo>
                <a:lnTo>
                  <a:pt x="0" y="0"/>
                </a:lnTo>
                <a:lnTo>
                  <a:pt x="0" y="1111896"/>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1" name="TextBox 31"/>
          <p:cNvSpPr txBox="1"/>
          <p:nvPr/>
        </p:nvSpPr>
        <p:spPr>
          <a:xfrm>
            <a:off x="6342583" y="4640947"/>
            <a:ext cx="10200091" cy="1835236"/>
          </a:xfrm>
          <a:prstGeom prst="rect">
            <a:avLst/>
          </a:prstGeom>
        </p:spPr>
        <p:txBody>
          <a:bodyPr lIns="0" tIns="0" rIns="0" bIns="0" rtlCol="0" anchor="t">
            <a:spAutoFit/>
          </a:bodyPr>
          <a:lstStyle/>
          <a:p>
            <a:pPr algn="l">
              <a:lnSpc>
                <a:spcPts val="4895"/>
              </a:lnSpc>
            </a:pPr>
            <a:r>
              <a:rPr lang="en-US" sz="3496">
                <a:solidFill>
                  <a:srgbClr val="1D1A1B"/>
                </a:solidFill>
                <a:latin typeface="Alice"/>
                <a:ea typeface="Alice"/>
                <a:cs typeface="Alice"/>
                <a:sym typeface="Alice"/>
              </a:rPr>
              <a:t>"Our AI-powered JEE Companion App transforms preparation into a smart, personalized, and stress-free journey for every aspirant."</a:t>
            </a:r>
          </a:p>
        </p:txBody>
      </p:sp>
      <p:sp>
        <p:nvSpPr>
          <p:cNvPr id="32" name="TextBox 3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401</Words>
  <Application>Microsoft Office PowerPoint</Application>
  <PresentationFormat>Custom</PresentationFormat>
  <Paragraphs>66</Paragraphs>
  <Slides>10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vt:i4>
      </vt:variant>
    </vt:vector>
  </HeadingPairs>
  <TitlesOfParts>
    <vt:vector size="23" baseType="lpstr">
      <vt:lpstr>Roca One Bold</vt:lpstr>
      <vt:lpstr>Public Sans Bold</vt:lpstr>
      <vt:lpstr>Alice</vt:lpstr>
      <vt:lpstr>Montserrat Bold</vt:lpstr>
      <vt:lpstr>Public Sans Medium</vt:lpstr>
      <vt:lpstr>The Seasons Bold</vt:lpstr>
      <vt:lpstr>Roca One</vt:lpstr>
      <vt:lpstr>Calibri</vt:lpstr>
      <vt:lpstr>Canva Sans Italics</vt:lpstr>
      <vt:lpstr>Arial</vt:lpstr>
      <vt:lpstr>Canva Sans</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Professional Project Proposal Presentation</dc:title>
  <dc:creator>Vasundhara vats</dc:creator>
  <cp:lastModifiedBy>Vasundhara vats</cp:lastModifiedBy>
  <cp:revision>2</cp:revision>
  <dcterms:created xsi:type="dcterms:W3CDTF">2006-08-16T00:00:00Z</dcterms:created>
  <dcterms:modified xsi:type="dcterms:W3CDTF">2025-09-08T07:17:26Z</dcterms:modified>
  <dc:identifier>DAGx_xfzq90</dc:identifier>
</cp:coreProperties>
</file>